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92C448-723D-73AA-6812-D42627D62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35A9987-41B2-3B21-9B69-0F5A03ED0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DCEC0A-92F0-F2B7-BD94-CEDFF6F22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BEDDC5-59FB-176A-D458-020537A5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511E0C-7598-A8DA-8D35-648B45F7B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05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B8A7D-B65E-76CB-569C-82665F9CC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C385076-02D6-D56B-B040-34881F4FC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3757B2-00BB-D6E0-4221-74A374A0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CF7C75-4999-76BD-1A78-322D372F5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4A4318-1559-94E3-9F48-C0F4FD77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40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7793FD-BF37-AC56-927E-ED1921BA6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306F29-0717-487B-5F08-255590BD3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7D650E-66C0-8D49-0941-7F9E860EE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0EDF7-37BB-526E-91CC-032C770F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BABE7D-82E9-D4A5-7667-FECA13D97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400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B3241D-2E42-46E8-E620-EE0D3E698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44595D-B71E-34DE-1511-9B96FA509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091841-1BF8-4740-F9FD-0E438DC1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A4C866-785D-E433-5F49-011D8B5E1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1257D4-2213-17C5-9749-AFED15E8C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98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76596B-8807-8ADA-0943-373F1958D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D96172-40AC-F283-56C2-6C69D31FE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12F856-2AD3-B0EC-69EE-B18295BEB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A3AB90-D6FE-877A-AD0C-C5D8EA65F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876B24-BCDA-A051-94A7-51DBE146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67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F2312F-56FD-B390-1AE6-E8E0E6B07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B523B3-3AA6-B5AF-5047-0359265DD7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71192D-1E48-272F-75BE-F919A8E45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615A5-B4A2-C8FA-13A1-81C85E970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1BFA0-69AF-DE95-1D6B-B24B7DA68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20C645-8532-9CF4-9D2E-18FD6E4C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62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FEC3F-B3D8-A75F-BA00-65BC2C205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1AE64F-C55A-2E98-7C0F-DAC727CF2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164B0F-68C4-F25E-757B-FEEFAC1D9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866170-F635-6F0D-10F0-27E76D8B12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8A3FDDE-205C-2146-8DD8-7CFA3D0C47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1F994BB-D445-A53A-11DC-611D72EE4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430DFD9-6E8A-2146-7BCB-AB1F0DF30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03CE1DD-C400-6323-99E8-54613ED56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53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D5CF2B-45D5-54EA-4989-3B136E60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B1A1672-6294-FE32-B61A-C5D414223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9D2EB20-7CF5-BDF8-1E16-EFEBA245C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62DCE0-CAEC-08CB-456E-0F1FE6FAC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70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F557288-F2B9-4EFB-0A81-67EDDB976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D9236AD-C324-ED4C-2520-0B3ACE511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709E4F-8F7E-FFCE-AC4E-FB80432F6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880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DF8921-1C29-4137-A454-BB633475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AF6BBC-EE93-77B1-9F7A-94A53C5DA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FCFAB07-5BDE-843B-5839-D99FDD648F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8472B9-8FB9-3BBD-415C-61E48BDD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27645A-3927-AE25-CA22-52459C4B3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C0A64A-5768-D587-F199-9F15C2899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82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27CC15-4945-ED32-648E-A240CBE95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0F7679-903F-F786-8DE9-67C738583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B64B1A-226E-BDA5-86E4-91C0C2115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F1D794-388B-10A5-64D6-3B76E9F8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DBD0662-A439-2215-E70B-FA73F9B6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F85D9C-FC97-B54F-5581-0FA205024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6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1966EB4-044E-0F16-DDA9-CC10EEB51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27231F-D85E-5353-F0C7-FC5826F42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501204-1E77-7379-01EA-A2E3AF063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A3A15-FB7D-437A-8278-8E501435286C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EF590E-487A-BDE0-D117-5A8D42B485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866709-F2F0-9524-2D0E-E08407BAE8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DFD9D-99B0-4E0C-8D74-3BE62B527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32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A5F8247-EDFF-7DDC-5849-C8225BDD71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6"/>
          <a:stretch/>
        </p:blipFill>
        <p:spPr>
          <a:xfrm>
            <a:off x="411844" y="740230"/>
            <a:ext cx="8253185" cy="602948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01C4B54-46D5-6BE2-E4D2-B727D3E4D971}"/>
              </a:ext>
            </a:extLst>
          </p:cNvPr>
          <p:cNvSpPr txBox="1"/>
          <p:nvPr/>
        </p:nvSpPr>
        <p:spPr>
          <a:xfrm>
            <a:off x="411844" y="87086"/>
            <a:ext cx="10996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車両交通台数（</a:t>
            </a:r>
            <a:r>
              <a:rPr kumimoji="1" lang="ja-JP" altLang="en-US" sz="2400" dirty="0"/>
              <a:t>国土交通省　道路交通センサス国道２０号）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CA038A2-565A-EC61-76EE-416CE6BCCBFB}"/>
              </a:ext>
            </a:extLst>
          </p:cNvPr>
          <p:cNvSpPr/>
          <p:nvPr/>
        </p:nvSpPr>
        <p:spPr>
          <a:xfrm>
            <a:off x="5657698" y="3866866"/>
            <a:ext cx="352274" cy="3693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C98AD53-D5A9-7847-3190-11639631FC6B}"/>
              </a:ext>
            </a:extLst>
          </p:cNvPr>
          <p:cNvSpPr txBox="1"/>
          <p:nvPr/>
        </p:nvSpPr>
        <p:spPr>
          <a:xfrm>
            <a:off x="4485217" y="3481197"/>
            <a:ext cx="3771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小原の郷（小原宿本陣・古民家）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E7BA584-A114-11FD-BB9A-F0503A47D208}"/>
              </a:ext>
            </a:extLst>
          </p:cNvPr>
          <p:cNvSpPr/>
          <p:nvPr/>
        </p:nvSpPr>
        <p:spPr>
          <a:xfrm>
            <a:off x="5910036" y="4702629"/>
            <a:ext cx="708478" cy="180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00E1A19-D3CB-11B9-9072-6DC3AD5E8220}"/>
              </a:ext>
            </a:extLst>
          </p:cNvPr>
          <p:cNvSpPr/>
          <p:nvPr/>
        </p:nvSpPr>
        <p:spPr>
          <a:xfrm>
            <a:off x="5735864" y="4887686"/>
            <a:ext cx="708478" cy="216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EA1B27-78BD-578D-D364-28C518F39A10}"/>
              </a:ext>
            </a:extLst>
          </p:cNvPr>
          <p:cNvSpPr txBox="1"/>
          <p:nvPr/>
        </p:nvSpPr>
        <p:spPr>
          <a:xfrm>
            <a:off x="4870906" y="4103915"/>
            <a:ext cx="146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相模湖駅●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676C1F8-9D46-CDA8-BF30-D344073A8875}"/>
              </a:ext>
            </a:extLst>
          </p:cNvPr>
          <p:cNvSpPr txBox="1"/>
          <p:nvPr/>
        </p:nvSpPr>
        <p:spPr>
          <a:xfrm>
            <a:off x="8732802" y="4380914"/>
            <a:ext cx="33636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出典</a:t>
            </a:r>
            <a:endParaRPr kumimoji="1" lang="en-US" altLang="ja-JP" dirty="0"/>
          </a:p>
          <a:p>
            <a:r>
              <a:rPr lang="ja-JP" altLang="en-US" dirty="0"/>
              <a:t>平成</a:t>
            </a:r>
            <a:r>
              <a:rPr lang="en-US" altLang="ja-JP" dirty="0"/>
              <a:t>27</a:t>
            </a:r>
            <a:r>
              <a:rPr lang="ja-JP" altLang="en-US" dirty="0"/>
              <a:t>年度　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道路交通情勢調査　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道路交通センサス　国道</a:t>
            </a:r>
            <a:r>
              <a:rPr lang="en-US" altLang="ja-JP" dirty="0"/>
              <a:t>20</a:t>
            </a:r>
            <a:r>
              <a:rPr lang="ja-JP" altLang="en-US" dirty="0"/>
              <a:t>号 </a:t>
            </a:r>
            <a:r>
              <a:rPr lang="en-US" altLang="ja-JP" dirty="0"/>
              <a:t>| </a:t>
            </a:r>
            <a:r>
              <a:rPr lang="ja-JP" altLang="en-US" dirty="0"/>
              <a:t>相武国道事務所 </a:t>
            </a:r>
            <a:r>
              <a:rPr lang="en-US" altLang="ja-JP" dirty="0"/>
              <a:t>| </a:t>
            </a:r>
            <a:r>
              <a:rPr lang="ja-JP" altLang="en-US" dirty="0"/>
              <a:t>国土交通省　関東地方整備局 </a:t>
            </a:r>
            <a:r>
              <a:rPr lang="en-US" altLang="ja-JP" dirty="0"/>
              <a:t>(mlit.go.jp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令和３年度道路交通センサスは未公表</a:t>
            </a:r>
            <a:endParaRPr lang="en-US" altLang="ja-JP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23AC7DE-11FD-1E37-C816-5E78516B4849}"/>
              </a:ext>
            </a:extLst>
          </p:cNvPr>
          <p:cNvSpPr/>
          <p:nvPr/>
        </p:nvSpPr>
        <p:spPr>
          <a:xfrm>
            <a:off x="1022349" y="4512733"/>
            <a:ext cx="3048907" cy="160503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3B4F78B-D976-EB50-AA33-71854695E5AC}"/>
              </a:ext>
            </a:extLst>
          </p:cNvPr>
          <p:cNvSpPr/>
          <p:nvPr/>
        </p:nvSpPr>
        <p:spPr>
          <a:xfrm>
            <a:off x="6826554" y="4784162"/>
            <a:ext cx="708478" cy="180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55084" y="3842061"/>
            <a:ext cx="1495337" cy="338554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国道２０号</a:t>
            </a:r>
            <a:endParaRPr kumimoji="1" lang="ja-JP" altLang="en-US" sz="1600" b="1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23AC7DE-11FD-1E37-C816-5E78516B4849}"/>
              </a:ext>
            </a:extLst>
          </p:cNvPr>
          <p:cNvSpPr/>
          <p:nvPr/>
        </p:nvSpPr>
        <p:spPr>
          <a:xfrm>
            <a:off x="1054976" y="782369"/>
            <a:ext cx="3048907" cy="58923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696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23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道祖 英一</dc:creator>
  <cp:lastModifiedBy>道祖 英一</cp:lastModifiedBy>
  <cp:revision>5</cp:revision>
  <dcterms:created xsi:type="dcterms:W3CDTF">2023-03-17T07:41:58Z</dcterms:created>
  <dcterms:modified xsi:type="dcterms:W3CDTF">2023-03-19T23:48:35Z</dcterms:modified>
</cp:coreProperties>
</file>