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59" r:id="rId3"/>
    <p:sldId id="260" r:id="rId4"/>
    <p:sldId id="262" r:id="rId5"/>
    <p:sldId id="261" r:id="rId6"/>
    <p:sldId id="263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6A7EEE-0FAA-4355-B736-569297E7C6F8}" type="datetimeFigureOut">
              <a:rPr kumimoji="1" lang="ja-JP" altLang="en-US" smtClean="0"/>
              <a:t>2023/4/11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8E081-61FD-4E7E-AC1D-8F14E7E33F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2625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E152-D091-4CBA-957B-D9F3E2A98E61}" type="datetime1">
              <a:rPr kumimoji="1" lang="ja-JP" altLang="en-US" smtClean="0"/>
              <a:t>2023/4/11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76A0-A159-45A0-9AE9-AE3E822CF7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108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1D35-6BD6-425E-AC3A-04B46BCC3D6D}" type="datetime1">
              <a:rPr kumimoji="1" lang="ja-JP" altLang="en-US" smtClean="0"/>
              <a:t>2023/4/11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76A0-A159-45A0-9AE9-AE3E822CF7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380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17443-43E2-437A-B8FC-EBDF9D06794D}" type="datetime1">
              <a:rPr kumimoji="1" lang="ja-JP" altLang="en-US" smtClean="0"/>
              <a:t>2023/4/11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76A0-A159-45A0-9AE9-AE3E822CF7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2337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DFA94-1745-498A-A67C-7E4FC76BD480}" type="datetime1">
              <a:rPr kumimoji="1" lang="ja-JP" altLang="en-US" smtClean="0"/>
              <a:t>2023/4/11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76A0-A159-45A0-9AE9-AE3E822CF7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80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ECC3-2B8F-4F18-9B17-067268562178}" type="datetime1">
              <a:rPr kumimoji="1" lang="ja-JP" altLang="en-US" smtClean="0"/>
              <a:t>2023/4/11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76A0-A159-45A0-9AE9-AE3E822CF7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364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59414-73E0-4827-BCBE-D19028D722DB}" type="datetime1">
              <a:rPr kumimoji="1" lang="ja-JP" altLang="en-US" smtClean="0"/>
              <a:t>2023/4/11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76A0-A159-45A0-9AE9-AE3E822CF7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413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1EA93-4017-40AA-BF5F-47E3B6F46571}" type="datetime1">
              <a:rPr kumimoji="1" lang="ja-JP" altLang="en-US" smtClean="0"/>
              <a:t>2023/4/11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76A0-A159-45A0-9AE9-AE3E822CF7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0523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A9B2E-718F-4971-89E7-40CD998BA602}" type="datetime1">
              <a:rPr kumimoji="1" lang="ja-JP" altLang="en-US" smtClean="0"/>
              <a:t>2023/4/11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76A0-A159-45A0-9AE9-AE3E822CF7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5219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1B19-5C51-493F-99AE-A98C78A1AA05}" type="datetime1">
              <a:rPr kumimoji="1" lang="ja-JP" altLang="en-US" smtClean="0"/>
              <a:t>2023/4/11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76A0-A159-45A0-9AE9-AE3E822CF7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4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6DCA9-FF56-4BC3-9382-F9749C75E145}" type="datetime1">
              <a:rPr kumimoji="1" lang="ja-JP" altLang="en-US" smtClean="0"/>
              <a:t>2023/4/11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76A0-A159-45A0-9AE9-AE3E822CF7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5062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6635-A73B-474B-96F0-D4E8591850DC}" type="datetime1">
              <a:rPr kumimoji="1" lang="ja-JP" altLang="en-US" smtClean="0"/>
              <a:t>2023/4/11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76A0-A159-45A0-9AE9-AE3E822CF7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6598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28F75-F781-45F8-96D3-7CCBE9131532}" type="datetime1">
              <a:rPr kumimoji="1" lang="ja-JP" altLang="en-US" smtClean="0"/>
              <a:t>2023/4/11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676A0-A159-45A0-9AE9-AE3E822CF7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724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資料</a:t>
            </a:r>
            <a:r>
              <a:rPr kumimoji="1" lang="en-US" altLang="ja-JP" dirty="0" smtClean="0"/>
              <a:t>1-1</a:t>
            </a:r>
            <a:r>
              <a:rPr kumimoji="1" lang="ja-JP" altLang="en-US" dirty="0" smtClean="0"/>
              <a:t>　位置図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76A0-A159-45A0-9AE9-AE3E822CF7B2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7" name="図 6"/>
          <p:cNvPicPr/>
          <p:nvPr/>
        </p:nvPicPr>
        <p:blipFill>
          <a:blip r:embed="rId2"/>
          <a:stretch>
            <a:fillRect/>
          </a:stretch>
        </p:blipFill>
        <p:spPr>
          <a:xfrm>
            <a:off x="366087" y="2073731"/>
            <a:ext cx="5145020" cy="3629524"/>
          </a:xfrm>
          <a:prstGeom prst="rect">
            <a:avLst/>
          </a:prstGeom>
        </p:spPr>
      </p:pic>
      <p:sp>
        <p:nvSpPr>
          <p:cNvPr id="8" name="楕円 7"/>
          <p:cNvSpPr/>
          <p:nvPr/>
        </p:nvSpPr>
        <p:spPr>
          <a:xfrm rot="19119703">
            <a:off x="1807285" y="3881705"/>
            <a:ext cx="2107802" cy="11381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 rot="1806893">
            <a:off x="3156620" y="3845631"/>
            <a:ext cx="183356" cy="857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609" b="94022" l="7805" r="87805">
                        <a14:foregroundMark x1="36748" y1="58696" x2="35772" y2="50272"/>
                        <a14:foregroundMark x1="36423" y1="49457" x2="61463" y2="9511"/>
                        <a14:foregroundMark x1="52195" y1="25272" x2="68455" y2="6793"/>
                        <a14:foregroundMark x1="66504" y1="42935" x2="68293" y2="27989"/>
                        <a14:foregroundMark x1="63740" y1="41848" x2="60488" y2="31522"/>
                        <a14:foregroundMark x1="68455" y1="3533" x2="80488" y2="16576"/>
                        <a14:foregroundMark x1="42927" y1="57065" x2="38211" y2="57609"/>
                        <a14:foregroundMark x1="32195" y1="83424" x2="24065" y2="88315"/>
                        <a14:foregroundMark x1="31870" y1="87772" x2="22602" y2="91848"/>
                        <a14:foregroundMark x1="23740" y1="91848" x2="36260" y2="93750"/>
                        <a14:backgroundMark x1="69593" y1="32880" x2="69431" y2="5108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42457" y="2073731"/>
            <a:ext cx="6064435" cy="36288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5" name="直線コネクタ 4"/>
          <p:cNvCxnSpPr/>
          <p:nvPr/>
        </p:nvCxnSpPr>
        <p:spPr>
          <a:xfrm flipV="1">
            <a:off x="3349108" y="2073732"/>
            <a:ext cx="2391292" cy="157479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2298700" y="5276284"/>
            <a:ext cx="3543757" cy="42697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10026015" y="2615386"/>
            <a:ext cx="647700" cy="228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線吹き出し 1 (枠付き) 2"/>
          <p:cNvSpPr/>
          <p:nvPr/>
        </p:nvSpPr>
        <p:spPr>
          <a:xfrm>
            <a:off x="2422499" y="1442567"/>
            <a:ext cx="1449977" cy="358874"/>
          </a:xfrm>
          <a:prstGeom prst="borderCallout1">
            <a:avLst>
              <a:gd name="adj1" fmla="val 47870"/>
              <a:gd name="adj2" fmla="val 102477"/>
              <a:gd name="adj3" fmla="val 322430"/>
              <a:gd name="adj4" fmla="val 111821"/>
            </a:avLst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rgbClr val="FF0000"/>
                </a:solidFill>
              </a:rPr>
              <a:t>国道２０号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8953" y="571696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至甲府・藤野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949668" y="57169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至八王子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467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資料</a:t>
            </a:r>
            <a:r>
              <a:rPr kumimoji="1" lang="en-US" altLang="ja-JP" dirty="0" smtClean="0"/>
              <a:t>1-2</a:t>
            </a:r>
            <a:r>
              <a:rPr kumimoji="1" lang="ja-JP" altLang="en-US" dirty="0" smtClean="0"/>
              <a:t>　施設配置図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76A0-A159-45A0-9AE9-AE3E822CF7B2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l="1720" t="3200" r="2204"/>
          <a:stretch/>
        </p:blipFill>
        <p:spPr>
          <a:xfrm>
            <a:off x="2187575" y="1856272"/>
            <a:ext cx="7616825" cy="4334494"/>
          </a:xfrm>
          <a:prstGeom prst="rect">
            <a:avLst/>
          </a:prstGeom>
          <a:ln>
            <a:noFill/>
          </a:ln>
        </p:spPr>
      </p:pic>
      <p:cxnSp>
        <p:nvCxnSpPr>
          <p:cNvPr id="7" name="直線コネクタ 6"/>
          <p:cNvCxnSpPr/>
          <p:nvPr/>
        </p:nvCxnSpPr>
        <p:spPr>
          <a:xfrm>
            <a:off x="5187950" y="5689600"/>
            <a:ext cx="0" cy="2667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5638800" y="5689600"/>
            <a:ext cx="0" cy="2667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5187950" y="5987018"/>
            <a:ext cx="476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/>
              <a:t>入口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4132994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資料</a:t>
            </a:r>
            <a:r>
              <a:rPr kumimoji="1" lang="en-US" altLang="ja-JP" dirty="0" smtClean="0"/>
              <a:t>1-3</a:t>
            </a:r>
            <a:r>
              <a:rPr kumimoji="1" lang="ja-JP" altLang="en-US" dirty="0" smtClean="0"/>
              <a:t>　外観写真（１）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76A0-A159-45A0-9AE9-AE3E822CF7B2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2084388"/>
            <a:ext cx="4660900" cy="34956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84463"/>
            <a:ext cx="5175612" cy="3495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51280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資料</a:t>
            </a:r>
            <a:r>
              <a:rPr kumimoji="1" lang="en-US" altLang="ja-JP" dirty="0" smtClean="0"/>
              <a:t>1-4</a:t>
            </a:r>
            <a:r>
              <a:rPr kumimoji="1" lang="ja-JP" altLang="en-US" dirty="0" smtClean="0"/>
              <a:t>　外観写真（２）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300" y="1945103"/>
            <a:ext cx="4660800" cy="3495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45103"/>
            <a:ext cx="4660800" cy="3495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テキスト ボックス 6"/>
          <p:cNvSpPr txBox="1"/>
          <p:nvPr/>
        </p:nvSpPr>
        <p:spPr>
          <a:xfrm>
            <a:off x="6035040" y="5615582"/>
            <a:ext cx="531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/>
              <a:t>◎令和</a:t>
            </a:r>
            <a:r>
              <a:rPr lang="en-US" altLang="ja-JP" sz="1600" dirty="0" smtClean="0"/>
              <a:t>6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月末</a:t>
            </a:r>
            <a:r>
              <a:rPr lang="ja-JP" altLang="en-US" sz="1600" dirty="0" smtClean="0"/>
              <a:t>まで工事用の作業ヤードとして駐車場の一部をＪＦＥエンジニアリング（株）へ貸出中</a:t>
            </a:r>
            <a:r>
              <a:rPr kumimoji="1" lang="ja-JP" altLang="en-US" sz="1600" dirty="0" smtClean="0"/>
              <a:t>（</a:t>
            </a:r>
            <a:r>
              <a:rPr kumimoji="1" lang="en-US" altLang="ja-JP" sz="1600" dirty="0" smtClean="0"/>
              <a:t>147.83</a:t>
            </a:r>
            <a:r>
              <a:rPr lang="ja-JP" altLang="en-US" sz="1600" dirty="0" smtClean="0"/>
              <a:t>㎡）</a:t>
            </a:r>
            <a:r>
              <a:rPr lang="en-US" altLang="ja-JP" sz="1600" dirty="0" smtClean="0"/>
              <a:t>※</a:t>
            </a:r>
            <a:r>
              <a:rPr lang="ja-JP" altLang="en-US" sz="1600" dirty="0" smtClean="0"/>
              <a:t>３分の１程度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767225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資料</a:t>
            </a:r>
            <a:r>
              <a:rPr kumimoji="1" lang="en-US" altLang="ja-JP" dirty="0" smtClean="0"/>
              <a:t>1-5</a:t>
            </a:r>
            <a:r>
              <a:rPr kumimoji="1" lang="ja-JP" altLang="en-US" dirty="0" smtClean="0"/>
              <a:t>　施設内写真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76A0-A159-45A0-9AE9-AE3E822CF7B2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13806"/>
            <a:ext cx="4660800" cy="3495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200" y="2213806"/>
            <a:ext cx="4660800" cy="3495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67487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資料</a:t>
            </a:r>
            <a:r>
              <a:rPr lang="en-US" altLang="ja-JP" dirty="0" smtClean="0"/>
              <a:t>1-6</a:t>
            </a:r>
            <a:r>
              <a:rPr lang="ja-JP" altLang="en-US" dirty="0" smtClean="0"/>
              <a:t>　周辺写真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76A0-A159-45A0-9AE9-AE3E822CF7B2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95500"/>
            <a:ext cx="4660800" cy="3495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900" y="2095500"/>
            <a:ext cx="4660800" cy="3495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30411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61</Words>
  <Application>Microsoft Office PowerPoint</Application>
  <PresentationFormat>ワイド画面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游ゴシック</vt:lpstr>
      <vt:lpstr>游ゴシック Light</vt:lpstr>
      <vt:lpstr>Arial</vt:lpstr>
      <vt:lpstr>Office テーマ</vt:lpstr>
      <vt:lpstr>資料1-1　位置図</vt:lpstr>
      <vt:lpstr>資料1-2　施設配置図</vt:lpstr>
      <vt:lpstr>資料1-3　外観写真（１）</vt:lpstr>
      <vt:lpstr>資料1-4　外観写真（２）</vt:lpstr>
      <vt:lpstr>資料1-5　施設内写真</vt:lpstr>
      <vt:lpstr>資料1-6　周辺写真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児玉 育海</dc:creator>
  <cp:lastModifiedBy>児玉 育海</cp:lastModifiedBy>
  <cp:revision>19</cp:revision>
  <dcterms:created xsi:type="dcterms:W3CDTF">2023-03-31T01:43:54Z</dcterms:created>
  <dcterms:modified xsi:type="dcterms:W3CDTF">2023-04-11T05:06:27Z</dcterms:modified>
</cp:coreProperties>
</file>