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ov" ContentType="video/quicktime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7"/>
  </p:notesMasterIdLst>
  <p:sldIdLst>
    <p:sldId id="1998" r:id="rId2"/>
    <p:sldId id="4772" r:id="rId3"/>
    <p:sldId id="1870" r:id="rId4"/>
    <p:sldId id="1967" r:id="rId5"/>
    <p:sldId id="1761" r:id="rId6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5FFC8"/>
    <a:srgbClr val="D8FFFF"/>
    <a:srgbClr val="0432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185"/>
    <p:restoredTop sz="94631"/>
  </p:normalViewPr>
  <p:slideViewPr>
    <p:cSldViewPr snapToGrid="0" snapToObjects="1">
      <p:cViewPr varScale="1">
        <p:scale>
          <a:sx n="85" d="100"/>
          <a:sy n="85" d="100"/>
        </p:scale>
        <p:origin x="1214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ADC6F2C-0370-BE43-A4A6-8A222BE8EBF1}" type="datetimeFigureOut">
              <a:rPr kumimoji="1" lang="ja-JP" altLang="en-US" smtClean="0"/>
              <a:t>2022/5/26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52D93BB-7F85-A74C-91A8-26919AC8B33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081553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0B284E4-D6A9-8149-8265-0047C6B0A249}" type="slidenum">
              <a:rPr kumimoji="1" lang="ja-JP" altLang="en-US" smtClean="0"/>
              <a:t>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070074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>
          <a:xfrm>
            <a:off x="919163" y="746125"/>
            <a:ext cx="4968875" cy="3725863"/>
          </a:xfrm>
        </p:spPr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2E7EA84-F2A7-492C-A82E-482218A2D43A}" type="slidenum">
              <a:rPr lang="ja-JP" altLang="en-US" smtClean="0"/>
              <a:pPr>
                <a:defRPr/>
              </a:pPr>
              <a:t>2</a:t>
            </a:fld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86626953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0B284E4-D6A9-8149-8265-0047C6B0A249}" type="slidenum">
              <a:rPr kumimoji="1" lang="ja-JP" altLang="en-US" smtClean="0"/>
              <a:t>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2685494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0B284E4-D6A9-8149-8265-0047C6B0A249}" type="slidenum">
              <a:rPr kumimoji="1" lang="ja-JP" altLang="en-US" smtClean="0"/>
              <a:t>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313829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975378"/>
          </a:xfrm>
        </p:spPr>
        <p:txBody>
          <a:bodyPr anchor="b">
            <a:normAutofit/>
          </a:bodyPr>
          <a:lstStyle>
            <a:lvl1pPr algn="ctr">
              <a:defRPr sz="44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50576" y="5396753"/>
            <a:ext cx="6858000" cy="533400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02A2C5-C142-C849-92C4-A7D7E8DC4844}" type="datetime1">
              <a:rPr kumimoji="1" lang="ja-JP" altLang="en-US" smtClean="0"/>
              <a:t>2022/5/26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4D6A8C-D702-7A43-9401-7D92519C854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852432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
第 </a:t>
            </a:r>
            <a:r>
              <a:rPr lang="en-US" altLang="ja-JP"/>
              <a:t>2 </a:t>
            </a:r>
            <a:r>
              <a:rPr lang="ja-JP" altLang="en-US"/>
              <a:t>レベル
第 </a:t>
            </a:r>
            <a:r>
              <a:rPr lang="en-US" altLang="ja-JP"/>
              <a:t>3 </a:t>
            </a:r>
            <a:r>
              <a:rPr lang="ja-JP" altLang="en-US"/>
              <a:t>レベル
第 </a:t>
            </a:r>
            <a:r>
              <a:rPr lang="en-US" altLang="ja-JP"/>
              <a:t>4 </a:t>
            </a:r>
            <a:r>
              <a:rPr lang="ja-JP" altLang="en-US"/>
              <a:t>レベル
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B6CF8C-56A6-3845-AE81-8CFD91577FEA}" type="datetime1">
              <a:rPr kumimoji="1" lang="ja-JP" altLang="en-US" smtClean="0"/>
              <a:t>2022/5/26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4D6A8C-D702-7A43-9401-7D92519C854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67420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455C8C-36F4-9F4E-98FD-A5474A93229A}" type="datetime1">
              <a:rPr kumimoji="1" lang="ja-JP" altLang="en-US" smtClean="0"/>
              <a:t>2022/5/26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4D6A8C-D702-7A43-9401-7D92519C854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750017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4D935C-6D45-084C-95E8-7E605CD3B082}" type="datetime1">
              <a:rPr kumimoji="1" lang="ja-JP" altLang="en-US" smtClean="0"/>
              <a:t>2022/5/26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4D6A8C-D702-7A43-9401-7D92519C8545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352985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7575" y="114115"/>
            <a:ext cx="8955743" cy="7554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7575" y="968188"/>
            <a:ext cx="8955743" cy="53250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
第 </a:t>
            </a:r>
            <a:r>
              <a:rPr lang="en-US" altLang="ja-JP" dirty="0"/>
              <a:t>2 </a:t>
            </a:r>
            <a:r>
              <a:rPr lang="ja-JP" altLang="en-US"/>
              <a:t>レベル
第 </a:t>
            </a:r>
            <a:r>
              <a:rPr lang="en-US" altLang="ja-JP" dirty="0"/>
              <a:t>3 </a:t>
            </a:r>
            <a:r>
              <a:rPr lang="ja-JP" altLang="en-US"/>
              <a:t>レベル
第 </a:t>
            </a:r>
            <a:r>
              <a:rPr lang="en-US" altLang="ja-JP" dirty="0"/>
              <a:t>4 </a:t>
            </a:r>
            <a:r>
              <a:rPr lang="ja-JP" altLang="en-US"/>
              <a:t>レベル
第 </a:t>
            </a:r>
            <a:r>
              <a:rPr lang="en-US" altLang="ja-JP" dirty="0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750" y="643498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ACEDBA-540D-2945-8422-6BF0B98A19F6}" type="datetime1">
              <a:rPr kumimoji="1" lang="ja-JP" altLang="en-US" smtClean="0"/>
              <a:t>2022/5/26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437036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013764" y="643498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  <a:latin typeface="MS PGothic" panose="020B0600070205080204" pitchFamily="34" charset="-128"/>
                <a:ea typeface="MS PGothic" panose="020B0600070205080204" pitchFamily="34" charset="-128"/>
              </a:defRPr>
            </a:lvl1pPr>
          </a:lstStyle>
          <a:p>
            <a:fld id="{1F4D6A8C-D702-7A43-9401-7D92519C8545}" type="slidenum">
              <a:rPr lang="ja-JP" altLang="en-US" smtClean="0"/>
              <a:pPr/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722684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6" r:id="rId3"/>
    <p:sldLayoutId id="2147483667" r:id="rId4"/>
  </p:sldLayoutIdLst>
  <p:hf hdr="0" ftr="0" dt="0"/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kumimoji="1" sz="3600" kern="1200">
          <a:solidFill>
            <a:schemeClr val="tx1"/>
          </a:solidFill>
          <a:latin typeface="MS PGothic" panose="020B0600070205080204" pitchFamily="34" charset="-128"/>
          <a:ea typeface="MS PGothic" panose="020B0600070205080204" pitchFamily="34" charset="-128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MS PGothic" panose="020B0600070205080204" pitchFamily="34" charset="-128"/>
          <a:ea typeface="MS PGothic" panose="020B0600070205080204" pitchFamily="34" charset="-128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eg"/><Relationship Id="rId3" Type="http://schemas.openxmlformats.org/officeDocument/2006/relationships/image" Target="../media/image1.jpeg"/><Relationship Id="rId7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jpeg"/><Relationship Id="rId11" Type="http://schemas.openxmlformats.org/officeDocument/2006/relationships/image" Target="../media/image9.jpg"/><Relationship Id="rId5" Type="http://schemas.openxmlformats.org/officeDocument/2006/relationships/image" Target="../media/image3.jpeg"/><Relationship Id="rId10" Type="http://schemas.openxmlformats.org/officeDocument/2006/relationships/image" Target="../media/image8.jpg"/><Relationship Id="rId4" Type="http://schemas.openxmlformats.org/officeDocument/2006/relationships/image" Target="../media/image2.jpeg"/><Relationship Id="rId9" Type="http://schemas.openxmlformats.org/officeDocument/2006/relationships/image" Target="../media/image7.jp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g"/><Relationship Id="rId13" Type="http://schemas.openxmlformats.org/officeDocument/2006/relationships/image" Target="../media/image20.jpg"/><Relationship Id="rId3" Type="http://schemas.openxmlformats.org/officeDocument/2006/relationships/image" Target="../media/image10.jpg"/><Relationship Id="rId7" Type="http://schemas.openxmlformats.org/officeDocument/2006/relationships/image" Target="../media/image14.jpg"/><Relationship Id="rId12" Type="http://schemas.openxmlformats.org/officeDocument/2006/relationships/image" Target="../media/image19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jpeg"/><Relationship Id="rId11" Type="http://schemas.openxmlformats.org/officeDocument/2006/relationships/image" Target="../media/image18.jpg"/><Relationship Id="rId5" Type="http://schemas.openxmlformats.org/officeDocument/2006/relationships/image" Target="../media/image12.jpeg"/><Relationship Id="rId10" Type="http://schemas.openxmlformats.org/officeDocument/2006/relationships/image" Target="../media/image17.jpg"/><Relationship Id="rId4" Type="http://schemas.openxmlformats.org/officeDocument/2006/relationships/image" Target="../media/image11.jpeg"/><Relationship Id="rId9" Type="http://schemas.openxmlformats.org/officeDocument/2006/relationships/image" Target="../media/image16.jp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23.png"/><Relationship Id="rId2" Type="http://schemas.openxmlformats.org/officeDocument/2006/relationships/video" Target="../media/media1.mov"/><Relationship Id="rId1" Type="http://schemas.microsoft.com/office/2007/relationships/media" Target="../media/media1.mov"/><Relationship Id="rId6" Type="http://schemas.openxmlformats.org/officeDocument/2006/relationships/image" Target="../media/image22.png"/><Relationship Id="rId11" Type="http://schemas.openxmlformats.org/officeDocument/2006/relationships/image" Target="../media/image27.jpg"/><Relationship Id="rId5" Type="http://schemas.openxmlformats.org/officeDocument/2006/relationships/image" Target="../media/image21.jpg"/><Relationship Id="rId10" Type="http://schemas.openxmlformats.org/officeDocument/2006/relationships/image" Target="../media/image26.jpg"/><Relationship Id="rId4" Type="http://schemas.openxmlformats.org/officeDocument/2006/relationships/notesSlide" Target="../notesSlides/notesSlide4.xml"/><Relationship Id="rId9" Type="http://schemas.openxmlformats.org/officeDocument/2006/relationships/image" Target="../media/image2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5AFCA5ED-C143-0A4C-862B-2E4E37E013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6759" y="246742"/>
            <a:ext cx="8229600" cy="635886"/>
          </a:xfrm>
        </p:spPr>
        <p:txBody>
          <a:bodyPr/>
          <a:lstStyle/>
          <a:p>
            <a:r>
              <a:rPr kumimoji="1" lang="ja-JP" altLang="en-US" b="1"/>
              <a:t>「はやぶさ２」探査機</a:t>
            </a:r>
          </a:p>
        </p:txBody>
      </p:sp>
      <p:grpSp>
        <p:nvGrpSpPr>
          <p:cNvPr id="86" name="グループ化 85">
            <a:extLst>
              <a:ext uri="{FF2B5EF4-FFF2-40B4-BE49-F238E27FC236}">
                <a16:creationId xmlns:a16="http://schemas.microsoft.com/office/drawing/2014/main" id="{9E27C1A7-22ED-8543-A572-D2491EB5112B}"/>
              </a:ext>
            </a:extLst>
          </p:cNvPr>
          <p:cNvGrpSpPr/>
          <p:nvPr/>
        </p:nvGrpSpPr>
        <p:grpSpPr>
          <a:xfrm>
            <a:off x="43491" y="1475732"/>
            <a:ext cx="4927565" cy="3130567"/>
            <a:chOff x="-34375" y="685635"/>
            <a:chExt cx="4927565" cy="3130567"/>
          </a:xfrm>
        </p:grpSpPr>
        <p:pic>
          <p:nvPicPr>
            <p:cNvPr id="6" name="Picture 2" descr="D:\users\yuichi\doc\hayabusa2\広報\CG\単体3.jpg">
              <a:extLst>
                <a:ext uri="{FF2B5EF4-FFF2-40B4-BE49-F238E27FC236}">
                  <a16:creationId xmlns:a16="http://schemas.microsoft.com/office/drawing/2014/main" id="{99DE8AE0-C75F-7445-8127-68CF065683F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AFD9E7"/>
                </a:clrFrom>
                <a:clrTo>
                  <a:srgbClr val="AFD9E7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219714" y="687848"/>
              <a:ext cx="4419750" cy="31283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" name="テキスト ボックス 2">
              <a:extLst>
                <a:ext uri="{FF2B5EF4-FFF2-40B4-BE49-F238E27FC236}">
                  <a16:creationId xmlns:a16="http://schemas.microsoft.com/office/drawing/2014/main" id="{ED7D9FE2-A180-A34B-97EA-DE5206710D3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115776" y="1092376"/>
              <a:ext cx="1034572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en-US" altLang="ja-JP" sz="1200" dirty="0">
                  <a:latin typeface="Times New Roman"/>
                  <a:cs typeface="Times New Roman"/>
                </a:rPr>
                <a:t>X</a:t>
              </a:r>
              <a:r>
                <a:rPr lang="ja-JP" altLang="en-US" sz="1200">
                  <a:latin typeface="Times New Roman"/>
                  <a:cs typeface="Times New Roman"/>
                </a:rPr>
                <a:t>帯中利得アンテナ</a:t>
              </a:r>
              <a:endParaRPr lang="ja-JP" altLang="en-US" sz="1200" dirty="0">
                <a:latin typeface="Times New Roman"/>
                <a:cs typeface="Times New Roman"/>
              </a:endParaRPr>
            </a:p>
          </p:txBody>
        </p:sp>
        <p:cxnSp>
          <p:nvCxnSpPr>
            <p:cNvPr id="8" name="直線コネクタ 7">
              <a:extLst>
                <a:ext uri="{FF2B5EF4-FFF2-40B4-BE49-F238E27FC236}">
                  <a16:creationId xmlns:a16="http://schemas.microsoft.com/office/drawing/2014/main" id="{5FCC5243-EBC1-AC4E-8B9B-C368C7B3AE41}"/>
                </a:ext>
              </a:extLst>
            </p:cNvPr>
            <p:cNvCxnSpPr/>
            <p:nvPr/>
          </p:nvCxnSpPr>
          <p:spPr bwMode="auto">
            <a:xfrm flipV="1">
              <a:off x="2775746" y="1317145"/>
              <a:ext cx="358241" cy="219261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テキスト ボックス 5">
              <a:extLst>
                <a:ext uri="{FF2B5EF4-FFF2-40B4-BE49-F238E27FC236}">
                  <a16:creationId xmlns:a16="http://schemas.microsoft.com/office/drawing/2014/main" id="{C6E1E0B1-011C-9A46-B8E2-5DDE8364512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633335" y="718019"/>
              <a:ext cx="978257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en-US" altLang="ja-JP" sz="1200" dirty="0">
                  <a:latin typeface="Times New Roman"/>
                  <a:cs typeface="Times New Roman"/>
                </a:rPr>
                <a:t>X</a:t>
              </a:r>
              <a:r>
                <a:rPr lang="ja-JP" altLang="en-US" sz="1200">
                  <a:latin typeface="Times New Roman"/>
                  <a:cs typeface="Times New Roman"/>
                </a:rPr>
                <a:t>帯高利得アンテナ</a:t>
              </a:r>
              <a:endParaRPr lang="ja-JP" altLang="en-US" sz="1200" dirty="0">
                <a:latin typeface="Times New Roman"/>
                <a:cs typeface="Times New Roman"/>
              </a:endParaRPr>
            </a:p>
          </p:txBody>
        </p:sp>
        <p:cxnSp>
          <p:nvCxnSpPr>
            <p:cNvPr id="10" name="直線コネクタ 9">
              <a:extLst>
                <a:ext uri="{FF2B5EF4-FFF2-40B4-BE49-F238E27FC236}">
                  <a16:creationId xmlns:a16="http://schemas.microsoft.com/office/drawing/2014/main" id="{3A08A032-34B4-2340-8C4D-2F9A4FF742E6}"/>
                </a:ext>
              </a:extLst>
            </p:cNvPr>
            <p:cNvCxnSpPr/>
            <p:nvPr/>
          </p:nvCxnSpPr>
          <p:spPr bwMode="auto">
            <a:xfrm flipH="1" flipV="1">
              <a:off x="2059263" y="1116875"/>
              <a:ext cx="265876" cy="612031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線コネクタ 10">
              <a:extLst>
                <a:ext uri="{FF2B5EF4-FFF2-40B4-BE49-F238E27FC236}">
                  <a16:creationId xmlns:a16="http://schemas.microsoft.com/office/drawing/2014/main" id="{717081DC-2984-CC49-8600-872C767353A9}"/>
                </a:ext>
              </a:extLst>
            </p:cNvPr>
            <p:cNvCxnSpPr/>
            <p:nvPr/>
          </p:nvCxnSpPr>
          <p:spPr bwMode="auto">
            <a:xfrm flipV="1">
              <a:off x="2927804" y="1708743"/>
              <a:ext cx="347204" cy="235959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テキスト ボックス 10">
              <a:extLst>
                <a:ext uri="{FF2B5EF4-FFF2-40B4-BE49-F238E27FC236}">
                  <a16:creationId xmlns:a16="http://schemas.microsoft.com/office/drawing/2014/main" id="{440FFA6B-531E-214E-8568-E4A153C224F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223278" y="1502600"/>
              <a:ext cx="1669912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en-US" altLang="ja-JP" sz="1200" dirty="0">
                  <a:latin typeface="Times New Roman"/>
                  <a:cs typeface="Times New Roman"/>
                </a:rPr>
                <a:t>Ka</a:t>
              </a:r>
              <a:r>
                <a:rPr lang="ja-JP" altLang="en-US" sz="1200">
                  <a:latin typeface="Times New Roman"/>
                  <a:cs typeface="Times New Roman"/>
                </a:rPr>
                <a:t>帯高利得アンテナ</a:t>
              </a:r>
              <a:endParaRPr lang="ja-JP" altLang="en-US" sz="1200" dirty="0">
                <a:latin typeface="Times New Roman"/>
                <a:cs typeface="Times New Roman"/>
              </a:endParaRPr>
            </a:p>
          </p:txBody>
        </p:sp>
        <p:cxnSp>
          <p:nvCxnSpPr>
            <p:cNvPr id="13" name="直線コネクタ 12">
              <a:extLst>
                <a:ext uri="{FF2B5EF4-FFF2-40B4-BE49-F238E27FC236}">
                  <a16:creationId xmlns:a16="http://schemas.microsoft.com/office/drawing/2014/main" id="{4024BA7E-DE3D-4844-B997-98CC8F105D65}"/>
                </a:ext>
              </a:extLst>
            </p:cNvPr>
            <p:cNvCxnSpPr/>
            <p:nvPr/>
          </p:nvCxnSpPr>
          <p:spPr bwMode="auto">
            <a:xfrm flipV="1">
              <a:off x="1606929" y="2173471"/>
              <a:ext cx="574913" cy="306447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テキスト ボックス 13">
              <a:extLst>
                <a:ext uri="{FF2B5EF4-FFF2-40B4-BE49-F238E27FC236}">
                  <a16:creationId xmlns:a16="http://schemas.microsoft.com/office/drawing/2014/main" id="{12ED1D6A-20E4-314B-AEE2-3CEAAFC1F5F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42090" y="2306586"/>
              <a:ext cx="1329628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ja-JP" altLang="en-US" sz="1200">
                  <a:latin typeface="Times New Roman"/>
                  <a:cs typeface="Times New Roman"/>
                </a:rPr>
                <a:t>スタートラッカ</a:t>
              </a:r>
              <a:endParaRPr lang="ja-JP" altLang="en-US" sz="1200" dirty="0">
                <a:latin typeface="Times New Roman"/>
                <a:cs typeface="Times New Roman"/>
              </a:endParaRPr>
            </a:p>
          </p:txBody>
        </p:sp>
        <p:sp>
          <p:nvSpPr>
            <p:cNvPr id="15" name="テキスト ボックス 14">
              <a:extLst>
                <a:ext uri="{FF2B5EF4-FFF2-40B4-BE49-F238E27FC236}">
                  <a16:creationId xmlns:a16="http://schemas.microsoft.com/office/drawing/2014/main" id="{ABC8E851-8F15-7346-9FF2-41B65BC5372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31347" y="2969603"/>
              <a:ext cx="1264358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ja-JP" altLang="en-US" sz="1200">
                  <a:latin typeface="Times New Roman"/>
                  <a:cs typeface="Times New Roman"/>
                </a:rPr>
                <a:t>再突入カプセル</a:t>
              </a:r>
              <a:endParaRPr lang="ja-JP" altLang="en-US" sz="1200" dirty="0">
                <a:latin typeface="Times New Roman"/>
                <a:cs typeface="Times New Roman"/>
              </a:endParaRPr>
            </a:p>
          </p:txBody>
        </p:sp>
        <p:cxnSp>
          <p:nvCxnSpPr>
            <p:cNvPr id="16" name="直線コネクタ 15">
              <a:extLst>
                <a:ext uri="{FF2B5EF4-FFF2-40B4-BE49-F238E27FC236}">
                  <a16:creationId xmlns:a16="http://schemas.microsoft.com/office/drawing/2014/main" id="{1FFA01AE-7B00-D44F-AF32-978FD4C14EB4}"/>
                </a:ext>
              </a:extLst>
            </p:cNvPr>
            <p:cNvCxnSpPr/>
            <p:nvPr/>
          </p:nvCxnSpPr>
          <p:spPr bwMode="auto">
            <a:xfrm flipV="1">
              <a:off x="1535842" y="2580119"/>
              <a:ext cx="644747" cy="483979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テキスト ボックス 16">
              <a:extLst>
                <a:ext uri="{FF2B5EF4-FFF2-40B4-BE49-F238E27FC236}">
                  <a16:creationId xmlns:a16="http://schemas.microsoft.com/office/drawing/2014/main" id="{1B4E1368-6FE8-3E4D-88B5-5FE98042CA0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86667" y="3339304"/>
              <a:ext cx="1302330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ja-JP" altLang="en-US" sz="1200">
                  <a:latin typeface="Times New Roman"/>
                  <a:cs typeface="Times New Roman"/>
                </a:rPr>
                <a:t>サンプラホーン</a:t>
              </a:r>
              <a:endParaRPr lang="ja-JP" altLang="en-US" sz="1200" dirty="0">
                <a:latin typeface="Times New Roman"/>
                <a:cs typeface="Times New Roman"/>
              </a:endParaRPr>
            </a:p>
          </p:txBody>
        </p:sp>
        <p:cxnSp>
          <p:nvCxnSpPr>
            <p:cNvPr id="18" name="直線コネクタ 17">
              <a:extLst>
                <a:ext uri="{FF2B5EF4-FFF2-40B4-BE49-F238E27FC236}">
                  <a16:creationId xmlns:a16="http://schemas.microsoft.com/office/drawing/2014/main" id="{CB3E40DF-C2F8-8540-9F4F-870D279D2A1F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1524827" y="2942061"/>
              <a:ext cx="742379" cy="419493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テキスト ボックス 19">
              <a:extLst>
                <a:ext uri="{FF2B5EF4-FFF2-40B4-BE49-F238E27FC236}">
                  <a16:creationId xmlns:a16="http://schemas.microsoft.com/office/drawing/2014/main" id="{04F9FD88-937A-0D4E-831A-424E9DBCD9C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8325" y="1147951"/>
              <a:ext cx="1361809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ja-JP" altLang="en-US" sz="1200">
                  <a:latin typeface="Times New Roman"/>
                  <a:cs typeface="Times New Roman"/>
                </a:rPr>
                <a:t>太陽電池パドル</a:t>
              </a:r>
              <a:endParaRPr lang="ja-JP" altLang="en-US" sz="1200" dirty="0">
                <a:latin typeface="Times New Roman"/>
                <a:cs typeface="Times New Roman"/>
              </a:endParaRPr>
            </a:p>
          </p:txBody>
        </p:sp>
        <p:cxnSp>
          <p:nvCxnSpPr>
            <p:cNvPr id="20" name="直線コネクタ 19">
              <a:extLst>
                <a:ext uri="{FF2B5EF4-FFF2-40B4-BE49-F238E27FC236}">
                  <a16:creationId xmlns:a16="http://schemas.microsoft.com/office/drawing/2014/main" id="{0AD8718B-A6C8-FF4B-B8DF-89CDA8EF0C89}"/>
                </a:ext>
              </a:extLst>
            </p:cNvPr>
            <p:cNvCxnSpPr/>
            <p:nvPr/>
          </p:nvCxnSpPr>
          <p:spPr bwMode="auto">
            <a:xfrm>
              <a:off x="1117476" y="1349084"/>
              <a:ext cx="202860" cy="36860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線コネクタ 20">
              <a:extLst>
                <a:ext uri="{FF2B5EF4-FFF2-40B4-BE49-F238E27FC236}">
                  <a16:creationId xmlns:a16="http://schemas.microsoft.com/office/drawing/2014/main" id="{9FA31965-7CE3-D24E-BD0A-5703B0FCF727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1553216" y="2510996"/>
              <a:ext cx="506046" cy="236475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テキスト ボックス 24">
              <a:extLst>
                <a:ext uri="{FF2B5EF4-FFF2-40B4-BE49-F238E27FC236}">
                  <a16:creationId xmlns:a16="http://schemas.microsoft.com/office/drawing/2014/main" id="{FC154BC5-F3C2-E043-8ADB-A4DF4C68397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-34375" y="2610622"/>
              <a:ext cx="1700322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ja-JP" altLang="en-US" sz="1200">
                  <a:latin typeface="Times New Roman"/>
                  <a:cs typeface="Times New Roman"/>
                </a:rPr>
                <a:t>近赤外分光計</a:t>
              </a:r>
              <a:r>
                <a:rPr lang="en-US" altLang="ja-JP" sz="1200" dirty="0">
                  <a:latin typeface="Times New Roman"/>
                  <a:cs typeface="Times New Roman"/>
                </a:rPr>
                <a:t> (NIRS3)</a:t>
              </a:r>
              <a:endParaRPr lang="ja-JP" altLang="en-US" sz="1200" dirty="0">
                <a:latin typeface="Times New Roman"/>
                <a:cs typeface="Times New Roman"/>
              </a:endParaRPr>
            </a:p>
          </p:txBody>
        </p:sp>
        <p:sp>
          <p:nvSpPr>
            <p:cNvPr id="23" name="テキスト ボックス 25">
              <a:extLst>
                <a:ext uri="{FF2B5EF4-FFF2-40B4-BE49-F238E27FC236}">
                  <a16:creationId xmlns:a16="http://schemas.microsoft.com/office/drawing/2014/main" id="{CCBA49F3-71A0-0A43-8B41-85F4900CE6F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641892" y="3232796"/>
              <a:ext cx="1221154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ja-JP" altLang="en-US" sz="1200">
                  <a:latin typeface="Times New Roman"/>
                  <a:cs typeface="Times New Roman"/>
                </a:rPr>
                <a:t>レーザ高度計</a:t>
              </a:r>
              <a:r>
                <a:rPr lang="en-US" altLang="ja-JP" sz="1200" dirty="0">
                  <a:latin typeface="Times New Roman"/>
                  <a:cs typeface="Times New Roman"/>
                </a:rPr>
                <a:t>(LIDAR)</a:t>
              </a:r>
            </a:p>
          </p:txBody>
        </p:sp>
        <p:cxnSp>
          <p:nvCxnSpPr>
            <p:cNvPr id="24" name="直線コネクタ 23">
              <a:extLst>
                <a:ext uri="{FF2B5EF4-FFF2-40B4-BE49-F238E27FC236}">
                  <a16:creationId xmlns:a16="http://schemas.microsoft.com/office/drawing/2014/main" id="{F954BFE0-4198-2D4E-8E9F-C1EB4885EDA7}"/>
                </a:ext>
              </a:extLst>
            </p:cNvPr>
            <p:cNvCxnSpPr>
              <a:cxnSpLocks/>
            </p:cNvCxnSpPr>
            <p:nvPr/>
          </p:nvCxnSpPr>
          <p:spPr bwMode="auto">
            <a:xfrm flipH="1">
              <a:off x="2479649" y="2921497"/>
              <a:ext cx="12026" cy="381349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線コネクタ 24">
              <a:extLst>
                <a:ext uri="{FF2B5EF4-FFF2-40B4-BE49-F238E27FC236}">
                  <a16:creationId xmlns:a16="http://schemas.microsoft.com/office/drawing/2014/main" id="{C3E29A9C-861F-9246-8BA7-8F3728AFE0E3}"/>
                </a:ext>
              </a:extLst>
            </p:cNvPr>
            <p:cNvCxnSpPr/>
            <p:nvPr/>
          </p:nvCxnSpPr>
          <p:spPr bwMode="auto">
            <a:xfrm flipH="1">
              <a:off x="2462392" y="1040047"/>
              <a:ext cx="276234" cy="852874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テキスト ボックス 32">
              <a:extLst>
                <a:ext uri="{FF2B5EF4-FFF2-40B4-BE49-F238E27FC236}">
                  <a16:creationId xmlns:a16="http://schemas.microsoft.com/office/drawing/2014/main" id="{0D6D2633-6DBE-364B-8003-C77466FA713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673601" y="744046"/>
              <a:ext cx="974548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en-US" altLang="ja-JP" sz="1200" dirty="0">
                  <a:latin typeface="Times New Roman"/>
                  <a:cs typeface="Times New Roman"/>
                </a:rPr>
                <a:t>X</a:t>
              </a:r>
              <a:r>
                <a:rPr lang="ja-JP" altLang="en-US" sz="1200">
                  <a:latin typeface="Times New Roman"/>
                  <a:cs typeface="Times New Roman"/>
                </a:rPr>
                <a:t>帯低利得アンテナ</a:t>
              </a:r>
              <a:endParaRPr lang="ja-JP" altLang="en-US" sz="1200" dirty="0">
                <a:latin typeface="Times New Roman"/>
                <a:cs typeface="Times New Roman"/>
              </a:endParaRPr>
            </a:p>
          </p:txBody>
        </p:sp>
        <p:sp>
          <p:nvSpPr>
            <p:cNvPr id="27" name="テキスト ボックス 33">
              <a:extLst>
                <a:ext uri="{FF2B5EF4-FFF2-40B4-BE49-F238E27FC236}">
                  <a16:creationId xmlns:a16="http://schemas.microsoft.com/office/drawing/2014/main" id="{C2AB7ADC-E0DF-5145-8882-1E69419A2C6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1580" y="685635"/>
              <a:ext cx="1845891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ja-JP" altLang="en-US" sz="1200">
                  <a:latin typeface="Times New Roman"/>
                  <a:cs typeface="Times New Roman"/>
                </a:rPr>
                <a:t>分離カメラ</a:t>
              </a:r>
              <a:r>
                <a:rPr lang="en-US" altLang="ja-JP" sz="1200" dirty="0">
                  <a:latin typeface="Times New Roman"/>
                  <a:cs typeface="Times New Roman"/>
                </a:rPr>
                <a:t> (DCAM3)</a:t>
              </a:r>
              <a:endParaRPr lang="ja-JP" altLang="en-US" sz="1200" dirty="0">
                <a:latin typeface="Times New Roman"/>
                <a:cs typeface="Times New Roman"/>
              </a:endParaRPr>
            </a:p>
          </p:txBody>
        </p:sp>
        <p:cxnSp>
          <p:nvCxnSpPr>
            <p:cNvPr id="28" name="直線コネクタ 27">
              <a:extLst>
                <a:ext uri="{FF2B5EF4-FFF2-40B4-BE49-F238E27FC236}">
                  <a16:creationId xmlns:a16="http://schemas.microsoft.com/office/drawing/2014/main" id="{A8054458-202D-7948-B08D-995DAF84C749}"/>
                </a:ext>
              </a:extLst>
            </p:cNvPr>
            <p:cNvCxnSpPr/>
            <p:nvPr/>
          </p:nvCxnSpPr>
          <p:spPr bwMode="auto">
            <a:xfrm>
              <a:off x="1449666" y="940970"/>
              <a:ext cx="904822" cy="1068487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テキスト ボックス 36">
              <a:extLst>
                <a:ext uri="{FF2B5EF4-FFF2-40B4-BE49-F238E27FC236}">
                  <a16:creationId xmlns:a16="http://schemas.microsoft.com/office/drawing/2014/main" id="{942F32EE-1429-0145-9D99-F9D419503FB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640463" y="3184590"/>
              <a:ext cx="1471314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ja-JP" altLang="en-US" sz="1200">
                  <a:latin typeface="Times New Roman"/>
                  <a:cs typeface="Times New Roman"/>
                </a:rPr>
                <a:t>光学航法カメラ</a:t>
              </a:r>
              <a:r>
                <a:rPr lang="en-US" altLang="ja-JP" sz="1200" dirty="0">
                  <a:latin typeface="Times New Roman"/>
                  <a:cs typeface="Times New Roman"/>
                </a:rPr>
                <a:t> (ONC-W2)</a:t>
              </a:r>
              <a:endParaRPr lang="ja-JP" altLang="en-US" sz="1200" dirty="0">
                <a:latin typeface="Times New Roman"/>
                <a:cs typeface="Times New Roman"/>
              </a:endParaRPr>
            </a:p>
          </p:txBody>
        </p:sp>
        <p:cxnSp>
          <p:nvCxnSpPr>
            <p:cNvPr id="30" name="直線コネクタ 29">
              <a:extLst>
                <a:ext uri="{FF2B5EF4-FFF2-40B4-BE49-F238E27FC236}">
                  <a16:creationId xmlns:a16="http://schemas.microsoft.com/office/drawing/2014/main" id="{AEB23612-133C-A341-AC49-8556E84C7279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2595394" y="2625073"/>
              <a:ext cx="170004" cy="628674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1" name="正方形/長方形 50">
              <a:extLst>
                <a:ext uri="{FF2B5EF4-FFF2-40B4-BE49-F238E27FC236}">
                  <a16:creationId xmlns:a16="http://schemas.microsoft.com/office/drawing/2014/main" id="{E8C5D685-8307-EA4E-918D-390D5D3142C0}"/>
                </a:ext>
              </a:extLst>
            </p:cNvPr>
            <p:cNvSpPr/>
            <p:nvPr/>
          </p:nvSpPr>
          <p:spPr>
            <a:xfrm>
              <a:off x="3844861" y="3532275"/>
              <a:ext cx="712661" cy="27365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ja-JP" altLang="en-US" sz="1200">
                <a:latin typeface="Times New Roman"/>
                <a:cs typeface="Times New Roman"/>
              </a:endParaRPr>
            </a:p>
          </p:txBody>
        </p:sp>
      </p:grpSp>
      <p:grpSp>
        <p:nvGrpSpPr>
          <p:cNvPr id="87" name="グループ化 86">
            <a:extLst>
              <a:ext uri="{FF2B5EF4-FFF2-40B4-BE49-F238E27FC236}">
                <a16:creationId xmlns:a16="http://schemas.microsoft.com/office/drawing/2014/main" id="{E70FFB93-701D-9449-B137-753633D2734B}"/>
              </a:ext>
            </a:extLst>
          </p:cNvPr>
          <p:cNvGrpSpPr/>
          <p:nvPr/>
        </p:nvGrpSpPr>
        <p:grpSpPr>
          <a:xfrm>
            <a:off x="4338867" y="1269348"/>
            <a:ext cx="4658074" cy="3133853"/>
            <a:chOff x="4422748" y="572384"/>
            <a:chExt cx="4658074" cy="3133853"/>
          </a:xfrm>
        </p:grpSpPr>
        <p:pic>
          <p:nvPicPr>
            <p:cNvPr id="33" name="Picture 2" descr="D:\users\yuichi\doc\hayabusa2\広報\CG\単体1.jpg">
              <a:extLst>
                <a:ext uri="{FF2B5EF4-FFF2-40B4-BE49-F238E27FC236}">
                  <a16:creationId xmlns:a16="http://schemas.microsoft.com/office/drawing/2014/main" id="{0743A34E-CAAB-8E48-A4F3-96E0F9B2543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AFD9E7"/>
                </a:clrFrom>
                <a:clrTo>
                  <a:srgbClr val="AFD9E7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545327" y="572384"/>
              <a:ext cx="4232975" cy="299615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cxnSp>
          <p:nvCxnSpPr>
            <p:cNvPr id="34" name="直線コネクタ 33">
              <a:extLst>
                <a:ext uri="{FF2B5EF4-FFF2-40B4-BE49-F238E27FC236}">
                  <a16:creationId xmlns:a16="http://schemas.microsoft.com/office/drawing/2014/main" id="{A471DD61-57B1-AD43-9F9A-B431919AE555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7055007" y="1034003"/>
              <a:ext cx="19358" cy="1036458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5" name="テキスト ボックス 3">
              <a:extLst>
                <a:ext uri="{FF2B5EF4-FFF2-40B4-BE49-F238E27FC236}">
                  <a16:creationId xmlns:a16="http://schemas.microsoft.com/office/drawing/2014/main" id="{873E6E7F-B5E3-0B40-9250-8A863BD999D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747616" y="815947"/>
              <a:ext cx="1341123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ja-JP" altLang="en-US" sz="1200">
                  <a:latin typeface="Times New Roman"/>
                  <a:cs typeface="Times New Roman"/>
                </a:rPr>
                <a:t>イオンエンジン</a:t>
              </a:r>
            </a:p>
          </p:txBody>
        </p:sp>
        <p:cxnSp>
          <p:nvCxnSpPr>
            <p:cNvPr id="37" name="直線コネクタ 36">
              <a:extLst>
                <a:ext uri="{FF2B5EF4-FFF2-40B4-BE49-F238E27FC236}">
                  <a16:creationId xmlns:a16="http://schemas.microsoft.com/office/drawing/2014/main" id="{E26D08E5-ADC7-C543-9857-EFF0F16396E9}"/>
                </a:ext>
              </a:extLst>
            </p:cNvPr>
            <p:cNvCxnSpPr/>
            <p:nvPr/>
          </p:nvCxnSpPr>
          <p:spPr>
            <a:xfrm>
              <a:off x="6737049" y="2745091"/>
              <a:ext cx="562192" cy="262907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線コネクタ 37">
              <a:extLst>
                <a:ext uri="{FF2B5EF4-FFF2-40B4-BE49-F238E27FC236}">
                  <a16:creationId xmlns:a16="http://schemas.microsoft.com/office/drawing/2014/main" id="{C4E20149-4121-B34D-ACFA-FA880C0BDA22}"/>
                </a:ext>
              </a:extLst>
            </p:cNvPr>
            <p:cNvCxnSpPr/>
            <p:nvPr/>
          </p:nvCxnSpPr>
          <p:spPr>
            <a:xfrm flipV="1">
              <a:off x="5761481" y="2070460"/>
              <a:ext cx="712661" cy="41255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9" name="テキスト ボックス 11">
              <a:extLst>
                <a:ext uri="{FF2B5EF4-FFF2-40B4-BE49-F238E27FC236}">
                  <a16:creationId xmlns:a16="http://schemas.microsoft.com/office/drawing/2014/main" id="{92690FDB-6688-3B41-838E-D1F5AC47725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699642" y="2443839"/>
              <a:ext cx="1546230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en-US" altLang="ja-JP" sz="1200" dirty="0">
                  <a:latin typeface="Times New Roman"/>
                  <a:cs typeface="Times New Roman"/>
                </a:rPr>
                <a:t>MASCOT</a:t>
              </a:r>
              <a:r>
                <a:rPr lang="ja-JP" altLang="en-US" sz="1200">
                  <a:latin typeface="Times New Roman"/>
                  <a:cs typeface="Times New Roman"/>
                </a:rPr>
                <a:t>着陸機</a:t>
              </a:r>
              <a:endParaRPr lang="ja-JP" altLang="en-US" sz="1200" dirty="0">
                <a:latin typeface="Times New Roman"/>
                <a:cs typeface="Times New Roman"/>
              </a:endParaRPr>
            </a:p>
          </p:txBody>
        </p:sp>
        <p:sp>
          <p:nvSpPr>
            <p:cNvPr id="40" name="テキスト ボックス 12">
              <a:extLst>
                <a:ext uri="{FF2B5EF4-FFF2-40B4-BE49-F238E27FC236}">
                  <a16:creationId xmlns:a16="http://schemas.microsoft.com/office/drawing/2014/main" id="{ED8D37E4-031D-A041-A15F-48B9D6086B4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422748" y="2736436"/>
              <a:ext cx="1504758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ja-JP" altLang="en-US" sz="1200">
                  <a:latin typeface="Times New Roman"/>
                  <a:cs typeface="Times New Roman"/>
                </a:rPr>
                <a:t>ミネルバ２ローバ</a:t>
              </a:r>
              <a:endParaRPr lang="ja-JP" altLang="en-US" sz="1200" dirty="0">
                <a:latin typeface="Times New Roman"/>
                <a:cs typeface="Times New Roman"/>
              </a:endParaRPr>
            </a:p>
          </p:txBody>
        </p:sp>
        <p:cxnSp>
          <p:nvCxnSpPr>
            <p:cNvPr id="41" name="直線コネクタ 40">
              <a:extLst>
                <a:ext uri="{FF2B5EF4-FFF2-40B4-BE49-F238E27FC236}">
                  <a16:creationId xmlns:a16="http://schemas.microsoft.com/office/drawing/2014/main" id="{81B1F0E2-50F6-0840-A6A4-9ABF1A56929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815033" y="2666549"/>
              <a:ext cx="565686" cy="18420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線コネクタ 41">
              <a:extLst>
                <a:ext uri="{FF2B5EF4-FFF2-40B4-BE49-F238E27FC236}">
                  <a16:creationId xmlns:a16="http://schemas.microsoft.com/office/drawing/2014/main" id="{98AC608E-D4AA-2345-889F-30A8EA4B8018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758653" y="2788909"/>
              <a:ext cx="837850" cy="84387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線コネクタ 43">
              <a:extLst>
                <a:ext uri="{FF2B5EF4-FFF2-40B4-BE49-F238E27FC236}">
                  <a16:creationId xmlns:a16="http://schemas.microsoft.com/office/drawing/2014/main" id="{5374D133-15C7-AE44-97B9-6FCF19F3CFD3}"/>
                </a:ext>
              </a:extLst>
            </p:cNvPr>
            <p:cNvCxnSpPr>
              <a:cxnSpLocks/>
            </p:cNvCxnSpPr>
            <p:nvPr/>
          </p:nvCxnSpPr>
          <p:spPr>
            <a:xfrm>
              <a:off x="6588114" y="2651668"/>
              <a:ext cx="192022" cy="536111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5" name="テキスト ボックス 21">
              <a:extLst>
                <a:ext uri="{FF2B5EF4-FFF2-40B4-BE49-F238E27FC236}">
                  <a16:creationId xmlns:a16="http://schemas.microsoft.com/office/drawing/2014/main" id="{5CA541CB-C41B-1C44-AD1E-04F698C1AA2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442926" y="1034003"/>
              <a:ext cx="1567720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ja-JP" altLang="en-US" sz="1200">
                  <a:latin typeface="Times New Roman"/>
                  <a:cs typeface="Times New Roman"/>
                </a:rPr>
                <a:t>化学推進系スラスタ</a:t>
              </a:r>
              <a:endParaRPr lang="ja-JP" altLang="en-US" sz="1200" dirty="0">
                <a:latin typeface="Times New Roman"/>
                <a:cs typeface="Times New Roman"/>
              </a:endParaRPr>
            </a:p>
          </p:txBody>
        </p:sp>
        <p:cxnSp>
          <p:nvCxnSpPr>
            <p:cNvPr id="46" name="直線コネクタ 45">
              <a:extLst>
                <a:ext uri="{FF2B5EF4-FFF2-40B4-BE49-F238E27FC236}">
                  <a16:creationId xmlns:a16="http://schemas.microsoft.com/office/drawing/2014/main" id="{DB56FCF9-20F8-C843-9709-0086FCB60FD5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7190110" y="1240622"/>
              <a:ext cx="371853" cy="604962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直線コネクタ 46">
              <a:extLst>
                <a:ext uri="{FF2B5EF4-FFF2-40B4-BE49-F238E27FC236}">
                  <a16:creationId xmlns:a16="http://schemas.microsoft.com/office/drawing/2014/main" id="{9BE69FBA-EBE0-BE47-8220-2B06741F48E1}"/>
                </a:ext>
              </a:extLst>
            </p:cNvPr>
            <p:cNvCxnSpPr/>
            <p:nvPr/>
          </p:nvCxnSpPr>
          <p:spPr>
            <a:xfrm>
              <a:off x="7098340" y="2607850"/>
              <a:ext cx="200901" cy="173618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8" name="テキスト ボックス 26">
              <a:extLst>
                <a:ext uri="{FF2B5EF4-FFF2-40B4-BE49-F238E27FC236}">
                  <a16:creationId xmlns:a16="http://schemas.microsoft.com/office/drawing/2014/main" id="{E7A26028-73D0-0B48-8FCD-2683D8AD6F7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255310" y="2672341"/>
              <a:ext cx="1780201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ja-JP" altLang="en-US" sz="1200">
                  <a:latin typeface="Times New Roman"/>
                  <a:cs typeface="Times New Roman"/>
                </a:rPr>
                <a:t>中間赤外カメラ</a:t>
              </a:r>
              <a:r>
                <a:rPr lang="en-US" altLang="ja-JP" sz="1200" dirty="0">
                  <a:latin typeface="Times New Roman"/>
                  <a:cs typeface="Times New Roman"/>
                </a:rPr>
                <a:t> (TIR)</a:t>
              </a:r>
              <a:endParaRPr lang="ja-JP" altLang="en-US" sz="1200" dirty="0">
                <a:latin typeface="Times New Roman"/>
                <a:cs typeface="Times New Roman"/>
              </a:endParaRPr>
            </a:p>
          </p:txBody>
        </p:sp>
        <p:sp>
          <p:nvSpPr>
            <p:cNvPr id="49" name="テキスト ボックス 27">
              <a:extLst>
                <a:ext uri="{FF2B5EF4-FFF2-40B4-BE49-F238E27FC236}">
                  <a16:creationId xmlns:a16="http://schemas.microsoft.com/office/drawing/2014/main" id="{7F30DA5C-25AC-2544-8157-5746F12C4BA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643070" y="1348536"/>
              <a:ext cx="1437752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ja-JP" altLang="en-US" sz="1200">
                  <a:latin typeface="Times New Roman"/>
                  <a:cs typeface="Times New Roman"/>
                </a:rPr>
                <a:t>光学航法カメラ</a:t>
              </a:r>
              <a:r>
                <a:rPr lang="en-US" altLang="ja-JP" sz="1200" dirty="0">
                  <a:latin typeface="Times New Roman"/>
                  <a:cs typeface="Times New Roman"/>
                </a:rPr>
                <a:t> (ONC-T, ONC-W1)</a:t>
              </a:r>
              <a:endParaRPr lang="ja-JP" altLang="en-US" sz="1200" dirty="0">
                <a:latin typeface="Times New Roman"/>
                <a:cs typeface="Times New Roman"/>
              </a:endParaRPr>
            </a:p>
          </p:txBody>
        </p:sp>
        <p:cxnSp>
          <p:nvCxnSpPr>
            <p:cNvPr id="50" name="直線コネクタ 49">
              <a:extLst>
                <a:ext uri="{FF2B5EF4-FFF2-40B4-BE49-F238E27FC236}">
                  <a16:creationId xmlns:a16="http://schemas.microsoft.com/office/drawing/2014/main" id="{0A150D43-D0CC-C044-9165-6060AA344D7C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751104" y="1858478"/>
              <a:ext cx="916071" cy="593116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4" name="正方形/長方形 83">
              <a:extLst>
                <a:ext uri="{FF2B5EF4-FFF2-40B4-BE49-F238E27FC236}">
                  <a16:creationId xmlns:a16="http://schemas.microsoft.com/office/drawing/2014/main" id="{33588CFB-A261-474F-B43C-23A32C61DB53}"/>
                </a:ext>
              </a:extLst>
            </p:cNvPr>
            <p:cNvSpPr/>
            <p:nvPr/>
          </p:nvSpPr>
          <p:spPr>
            <a:xfrm>
              <a:off x="7970528" y="3229563"/>
              <a:ext cx="712661" cy="27365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ja-JP" altLang="en-US" sz="1200">
                <a:latin typeface="Times New Roman"/>
                <a:cs typeface="Times New Roman"/>
              </a:endParaRPr>
            </a:p>
          </p:txBody>
        </p:sp>
        <p:sp>
          <p:nvSpPr>
            <p:cNvPr id="36" name="テキスト ボックス 5">
              <a:extLst>
                <a:ext uri="{FF2B5EF4-FFF2-40B4-BE49-F238E27FC236}">
                  <a16:creationId xmlns:a16="http://schemas.microsoft.com/office/drawing/2014/main" id="{F2C70116-B0B6-3F46-97CE-69002E474F7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239882" y="2932932"/>
              <a:ext cx="1238564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ja-JP" altLang="en-US" sz="1200">
                  <a:latin typeface="Times New Roman"/>
                  <a:cs typeface="Times New Roman"/>
                </a:rPr>
                <a:t>衝突装置</a:t>
              </a:r>
              <a:r>
                <a:rPr lang="en-US" altLang="ja-JP" sz="1200" dirty="0">
                  <a:latin typeface="Times New Roman"/>
                  <a:cs typeface="Times New Roman"/>
                </a:rPr>
                <a:t> (SCI)</a:t>
              </a:r>
              <a:endParaRPr lang="ja-JP" altLang="en-US" sz="1200" dirty="0">
                <a:latin typeface="Times New Roman"/>
                <a:cs typeface="Times New Roman"/>
              </a:endParaRPr>
            </a:p>
          </p:txBody>
        </p:sp>
        <p:sp>
          <p:nvSpPr>
            <p:cNvPr id="43" name="テキスト ボックス 17">
              <a:extLst>
                <a:ext uri="{FF2B5EF4-FFF2-40B4-BE49-F238E27FC236}">
                  <a16:creationId xmlns:a16="http://schemas.microsoft.com/office/drawing/2014/main" id="{3D15FC64-8765-774F-A8D6-50BBDEAE675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605843" y="3244572"/>
              <a:ext cx="1482896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lang="ja-JP" altLang="en-US" sz="1200">
                  <a:latin typeface="Times New Roman"/>
                  <a:cs typeface="Times New Roman"/>
                </a:rPr>
                <a:t>ターゲットマーカ</a:t>
              </a:r>
              <a:r>
                <a:rPr lang="en-US" altLang="ja-JP" sz="1200" dirty="0">
                  <a:latin typeface="Times New Roman"/>
                  <a:cs typeface="Times New Roman"/>
                </a:rPr>
                <a:t> ×5</a:t>
              </a:r>
              <a:endParaRPr lang="ja-JP" altLang="en-US" sz="1200" dirty="0">
                <a:latin typeface="Times New Roman"/>
                <a:cs typeface="Times New Roman"/>
              </a:endParaRPr>
            </a:p>
          </p:txBody>
        </p:sp>
      </p:grpSp>
      <p:grpSp>
        <p:nvGrpSpPr>
          <p:cNvPr id="100" name="グループ化 99">
            <a:extLst>
              <a:ext uri="{FF2B5EF4-FFF2-40B4-BE49-F238E27FC236}">
                <a16:creationId xmlns:a16="http://schemas.microsoft.com/office/drawing/2014/main" id="{35FEDC6A-0318-A448-96F4-F7FB9E6981CC}"/>
              </a:ext>
            </a:extLst>
          </p:cNvPr>
          <p:cNvGrpSpPr/>
          <p:nvPr/>
        </p:nvGrpSpPr>
        <p:grpSpPr>
          <a:xfrm>
            <a:off x="214852" y="4450443"/>
            <a:ext cx="4028599" cy="1225291"/>
            <a:chOff x="220095" y="3675189"/>
            <a:chExt cx="4028599" cy="1225291"/>
          </a:xfrm>
        </p:grpSpPr>
        <p:sp>
          <p:nvSpPr>
            <p:cNvPr id="74" name="角丸四角形 73">
              <a:extLst>
                <a:ext uri="{FF2B5EF4-FFF2-40B4-BE49-F238E27FC236}">
                  <a16:creationId xmlns:a16="http://schemas.microsoft.com/office/drawing/2014/main" id="{862FE355-5C91-BA43-9842-6FE06B7BE5EC}"/>
                </a:ext>
              </a:extLst>
            </p:cNvPr>
            <p:cNvSpPr/>
            <p:nvPr/>
          </p:nvSpPr>
          <p:spPr>
            <a:xfrm>
              <a:off x="220095" y="3675189"/>
              <a:ext cx="4028599" cy="1054565"/>
            </a:xfrm>
            <a:prstGeom prst="roundRect">
              <a:avLst/>
            </a:prstGeom>
            <a:solidFill>
              <a:srgbClr val="D8FFE9"/>
            </a:solidFill>
            <a:ln w="19050">
              <a:solidFill>
                <a:srgbClr val="00B05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ja-JP" altLang="en-US" dirty="0">
                <a:latin typeface="Times New Roman"/>
                <a:cs typeface="Times New Roman"/>
              </a:endParaRPr>
            </a:p>
          </p:txBody>
        </p:sp>
        <p:pic>
          <p:nvPicPr>
            <p:cNvPr id="52" name="Picture 2" descr="C:\Users\mym\Documents\はや2ONC\写真\ブルーバック写真\AOCS_ONC-T_s.jpg">
              <a:extLst>
                <a:ext uri="{FF2B5EF4-FFF2-40B4-BE49-F238E27FC236}">
                  <a16:creationId xmlns:a16="http://schemas.microsoft.com/office/drawing/2014/main" id="{BC769AA7-E70B-B74B-945E-6BFCE1A86BAC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067" r="10888" b="523"/>
            <a:stretch/>
          </p:blipFill>
          <p:spPr bwMode="auto">
            <a:xfrm>
              <a:off x="363814" y="3789775"/>
              <a:ext cx="780105" cy="625629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6" name="テキスト ボックス 55">
              <a:extLst>
                <a:ext uri="{FF2B5EF4-FFF2-40B4-BE49-F238E27FC236}">
                  <a16:creationId xmlns:a16="http://schemas.microsoft.com/office/drawing/2014/main" id="{75CB02B2-124B-804D-8AC7-A53EF79D388B}"/>
                </a:ext>
              </a:extLst>
            </p:cNvPr>
            <p:cNvSpPr txBox="1"/>
            <p:nvPr/>
          </p:nvSpPr>
          <p:spPr>
            <a:xfrm>
              <a:off x="393729" y="4360173"/>
              <a:ext cx="75089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ja-JP" sz="1400" dirty="0">
                  <a:latin typeface="Times New Roman"/>
                  <a:cs typeface="Times New Roman"/>
                </a:rPr>
                <a:t>ONC-T</a:t>
              </a:r>
              <a:endParaRPr lang="ja-JP" altLang="en-US" sz="1400" dirty="0">
                <a:latin typeface="Times New Roman"/>
                <a:cs typeface="Times New Roman"/>
              </a:endParaRPr>
            </a:p>
          </p:txBody>
        </p:sp>
        <p:sp>
          <p:nvSpPr>
            <p:cNvPr id="57" name="テキスト ボックス 56">
              <a:extLst>
                <a:ext uri="{FF2B5EF4-FFF2-40B4-BE49-F238E27FC236}">
                  <a16:creationId xmlns:a16="http://schemas.microsoft.com/office/drawing/2014/main" id="{4D77E49A-1785-5345-B4A6-F306680DDFCE}"/>
                </a:ext>
              </a:extLst>
            </p:cNvPr>
            <p:cNvSpPr txBox="1"/>
            <p:nvPr/>
          </p:nvSpPr>
          <p:spPr>
            <a:xfrm>
              <a:off x="1275184" y="4360467"/>
              <a:ext cx="75089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ja-JP" sz="1400" dirty="0">
                  <a:latin typeface="Times New Roman"/>
                  <a:cs typeface="Times New Roman"/>
                </a:rPr>
                <a:t>LIDAR</a:t>
              </a:r>
              <a:endParaRPr lang="ja-JP" altLang="en-US" sz="1400" dirty="0">
                <a:latin typeface="Times New Roman"/>
                <a:cs typeface="Times New Roman"/>
              </a:endParaRPr>
            </a:p>
          </p:txBody>
        </p:sp>
        <p:sp>
          <p:nvSpPr>
            <p:cNvPr id="58" name="テキスト ボックス 57">
              <a:extLst>
                <a:ext uri="{FF2B5EF4-FFF2-40B4-BE49-F238E27FC236}">
                  <a16:creationId xmlns:a16="http://schemas.microsoft.com/office/drawing/2014/main" id="{A4C27B50-7FC6-7D4D-A263-874E71F6C9F5}"/>
                </a:ext>
              </a:extLst>
            </p:cNvPr>
            <p:cNvSpPr txBox="1"/>
            <p:nvPr/>
          </p:nvSpPr>
          <p:spPr>
            <a:xfrm>
              <a:off x="2307569" y="4367976"/>
              <a:ext cx="75089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ja-JP" sz="1400" dirty="0">
                  <a:latin typeface="Times New Roman"/>
                  <a:cs typeface="Times New Roman"/>
                </a:rPr>
                <a:t>NIRS3</a:t>
              </a:r>
              <a:endParaRPr lang="ja-JP" altLang="en-US" sz="1400" dirty="0">
                <a:latin typeface="Times New Roman"/>
                <a:cs typeface="Times New Roman"/>
              </a:endParaRPr>
            </a:p>
          </p:txBody>
        </p:sp>
        <p:sp>
          <p:nvSpPr>
            <p:cNvPr id="59" name="テキスト ボックス 58">
              <a:extLst>
                <a:ext uri="{FF2B5EF4-FFF2-40B4-BE49-F238E27FC236}">
                  <a16:creationId xmlns:a16="http://schemas.microsoft.com/office/drawing/2014/main" id="{B5A513FB-FB1B-934E-A4E3-3CB5F8C8B463}"/>
                </a:ext>
              </a:extLst>
            </p:cNvPr>
            <p:cNvSpPr txBox="1"/>
            <p:nvPr/>
          </p:nvSpPr>
          <p:spPr>
            <a:xfrm>
              <a:off x="3383078" y="4363964"/>
              <a:ext cx="58707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ja-JP" sz="1400" dirty="0">
                  <a:latin typeface="Times New Roman"/>
                  <a:cs typeface="Times New Roman"/>
                </a:rPr>
                <a:t>TIR</a:t>
              </a:r>
              <a:endParaRPr lang="ja-JP" altLang="en-US" sz="1400" dirty="0">
                <a:latin typeface="Times New Roman"/>
                <a:cs typeface="Times New Roman"/>
              </a:endParaRPr>
            </a:p>
          </p:txBody>
        </p:sp>
        <p:pic>
          <p:nvPicPr>
            <p:cNvPr id="88" name="図 87" descr="AOCS_LIDAR_s.jpg">
              <a:extLst>
                <a:ext uri="{FF2B5EF4-FFF2-40B4-BE49-F238E27FC236}">
                  <a16:creationId xmlns:a16="http://schemas.microsoft.com/office/drawing/2014/main" id="{EFACC8DF-C8B0-F749-A182-A6E6C5BE1BB6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204097" y="3776050"/>
              <a:ext cx="942233" cy="630354"/>
            </a:xfrm>
            <a:prstGeom prst="rect">
              <a:avLst/>
            </a:prstGeom>
          </p:spPr>
        </p:pic>
        <p:pic>
          <p:nvPicPr>
            <p:cNvPr id="89" name="図 88" descr="NIRS3-S&amp;AE_s.jpg">
              <a:extLst>
                <a:ext uri="{FF2B5EF4-FFF2-40B4-BE49-F238E27FC236}">
                  <a16:creationId xmlns:a16="http://schemas.microsoft.com/office/drawing/2014/main" id="{D38DD877-4077-A24A-8C26-1A5965143D0B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201628" y="3793009"/>
              <a:ext cx="928107" cy="620904"/>
            </a:xfrm>
            <a:prstGeom prst="rect">
              <a:avLst/>
            </a:prstGeom>
          </p:spPr>
        </p:pic>
        <p:pic>
          <p:nvPicPr>
            <p:cNvPr id="90" name="図 89" descr="TIR_S_s.jpg">
              <a:extLst>
                <a:ext uri="{FF2B5EF4-FFF2-40B4-BE49-F238E27FC236}">
                  <a16:creationId xmlns:a16="http://schemas.microsoft.com/office/drawing/2014/main" id="{30DBD55E-5184-FA4B-AE9B-8BCBEE8343D9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174929" y="3792240"/>
              <a:ext cx="918031" cy="614164"/>
            </a:xfrm>
            <a:prstGeom prst="rect">
              <a:avLst/>
            </a:prstGeom>
          </p:spPr>
        </p:pic>
        <p:sp>
          <p:nvSpPr>
            <p:cNvPr id="97" name="正方形/長方形 96">
              <a:extLst>
                <a:ext uri="{FF2B5EF4-FFF2-40B4-BE49-F238E27FC236}">
                  <a16:creationId xmlns:a16="http://schemas.microsoft.com/office/drawing/2014/main" id="{66D66918-9D71-A943-8F15-8AC8917EB33A}"/>
                </a:ext>
              </a:extLst>
            </p:cNvPr>
            <p:cNvSpPr/>
            <p:nvPr/>
          </p:nvSpPr>
          <p:spPr>
            <a:xfrm>
              <a:off x="1404921" y="4622361"/>
              <a:ext cx="1555284" cy="245185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rgbClr val="00B05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ja-JP" altLang="en-US"/>
            </a:p>
          </p:txBody>
        </p:sp>
        <p:sp>
          <p:nvSpPr>
            <p:cNvPr id="60" name="テキスト ボックス 59">
              <a:extLst>
                <a:ext uri="{FF2B5EF4-FFF2-40B4-BE49-F238E27FC236}">
                  <a16:creationId xmlns:a16="http://schemas.microsoft.com/office/drawing/2014/main" id="{7C0DDEB4-DA24-D24D-9937-2B7653991F9F}"/>
                </a:ext>
              </a:extLst>
            </p:cNvPr>
            <p:cNvSpPr txBox="1"/>
            <p:nvPr/>
          </p:nvSpPr>
          <p:spPr>
            <a:xfrm>
              <a:off x="1531823" y="4592703"/>
              <a:ext cx="1310273" cy="30777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ja-JP" altLang="en-US" sz="1400" b="1">
                  <a:latin typeface="Times New Roman"/>
                  <a:cs typeface="Times New Roman"/>
                </a:rPr>
                <a:t>科学観測機器</a:t>
              </a:r>
              <a:endParaRPr lang="ja-JP" altLang="en-US" sz="1400" b="1" dirty="0">
                <a:latin typeface="Times New Roman"/>
                <a:cs typeface="Times New Roman"/>
              </a:endParaRPr>
            </a:p>
          </p:txBody>
        </p:sp>
      </p:grpSp>
      <p:grpSp>
        <p:nvGrpSpPr>
          <p:cNvPr id="101" name="グループ化 100">
            <a:extLst>
              <a:ext uri="{FF2B5EF4-FFF2-40B4-BE49-F238E27FC236}">
                <a16:creationId xmlns:a16="http://schemas.microsoft.com/office/drawing/2014/main" id="{98E3F48A-E85F-5841-A089-E7BB476F66A9}"/>
              </a:ext>
            </a:extLst>
          </p:cNvPr>
          <p:cNvGrpSpPr/>
          <p:nvPr/>
        </p:nvGrpSpPr>
        <p:grpSpPr>
          <a:xfrm>
            <a:off x="4487370" y="4187118"/>
            <a:ext cx="4464260" cy="1508377"/>
            <a:chOff x="4538883" y="3540417"/>
            <a:chExt cx="4464260" cy="1508377"/>
          </a:xfrm>
        </p:grpSpPr>
        <p:sp>
          <p:nvSpPr>
            <p:cNvPr id="4" name="角丸四角形 3">
              <a:extLst>
                <a:ext uri="{FF2B5EF4-FFF2-40B4-BE49-F238E27FC236}">
                  <a16:creationId xmlns:a16="http://schemas.microsoft.com/office/drawing/2014/main" id="{FFDAA0B5-81BE-C745-A7E7-47CC7F620AAF}"/>
                </a:ext>
              </a:extLst>
            </p:cNvPr>
            <p:cNvSpPr/>
            <p:nvPr/>
          </p:nvSpPr>
          <p:spPr>
            <a:xfrm>
              <a:off x="4538883" y="3562965"/>
              <a:ext cx="4311864" cy="1325625"/>
            </a:xfrm>
            <a:prstGeom prst="roundRect">
              <a:avLst/>
            </a:prstGeom>
            <a:solidFill>
              <a:srgbClr val="FCFFD3"/>
            </a:solidFill>
            <a:ln w="19050">
              <a:solidFill>
                <a:srgbClr val="FFC00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ja-JP" altLang="en-US" dirty="0">
                <a:latin typeface="Times New Roman"/>
                <a:cs typeface="Times New Roman"/>
              </a:endParaRPr>
            </a:p>
          </p:txBody>
        </p:sp>
        <p:pic>
          <p:nvPicPr>
            <p:cNvPr id="65" name="図 64" descr="MASCOT Landing Module_s.jpg">
              <a:extLst>
                <a:ext uri="{FF2B5EF4-FFF2-40B4-BE49-F238E27FC236}">
                  <a16:creationId xmlns:a16="http://schemas.microsoft.com/office/drawing/2014/main" id="{E1F132E0-1FB1-464E-BB08-D73CBF9E0092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44486" y="3832675"/>
              <a:ext cx="896447" cy="672503"/>
            </a:xfrm>
            <a:prstGeom prst="rect">
              <a:avLst/>
            </a:prstGeom>
          </p:spPr>
        </p:pic>
        <p:sp>
          <p:nvSpPr>
            <p:cNvPr id="66" name="テキスト ボックス 65">
              <a:extLst>
                <a:ext uri="{FF2B5EF4-FFF2-40B4-BE49-F238E27FC236}">
                  <a16:creationId xmlns:a16="http://schemas.microsoft.com/office/drawing/2014/main" id="{CA39BD27-AF5A-6E4E-BDFB-D75F57EA0106}"/>
                </a:ext>
              </a:extLst>
            </p:cNvPr>
            <p:cNvSpPr txBox="1"/>
            <p:nvPr/>
          </p:nvSpPr>
          <p:spPr>
            <a:xfrm>
              <a:off x="4663072" y="4473636"/>
              <a:ext cx="1343825" cy="24622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altLang="ja-JP" sz="1000" dirty="0">
                  <a:solidFill>
                    <a:srgbClr val="000000"/>
                  </a:solidFill>
                  <a:latin typeface="Times New Roman"/>
                  <a:cs typeface="Times New Roman"/>
                </a:rPr>
                <a:t>(DLR</a:t>
              </a:r>
              <a:r>
                <a:rPr lang="ja-JP" altLang="en-US" sz="1000">
                  <a:solidFill>
                    <a:srgbClr val="000000"/>
                  </a:solidFill>
                  <a:latin typeface="Times New Roman"/>
                  <a:cs typeface="Times New Roman"/>
                </a:rPr>
                <a:t>と</a:t>
              </a:r>
              <a:r>
                <a:rPr lang="en-US" altLang="ja-JP" sz="1000" dirty="0">
                  <a:solidFill>
                    <a:srgbClr val="000000"/>
                  </a:solidFill>
                  <a:latin typeface="Times New Roman"/>
                  <a:cs typeface="Times New Roman"/>
                </a:rPr>
                <a:t>CNES</a:t>
              </a:r>
              <a:r>
                <a:rPr lang="ja-JP" altLang="en-US" sz="1000">
                  <a:solidFill>
                    <a:srgbClr val="000000"/>
                  </a:solidFill>
                  <a:latin typeface="Times New Roman"/>
                  <a:cs typeface="Times New Roman"/>
                </a:rPr>
                <a:t>製作</a:t>
              </a:r>
              <a:r>
                <a:rPr lang="en-US" altLang="ja-JP" sz="1000" dirty="0">
                  <a:solidFill>
                    <a:srgbClr val="000000"/>
                  </a:solidFill>
                  <a:latin typeface="Times New Roman"/>
                  <a:cs typeface="Times New Roman"/>
                </a:rPr>
                <a:t>)</a:t>
              </a:r>
              <a:endParaRPr lang="ja-JP" altLang="en-US" sz="1000" dirty="0">
                <a:solidFill>
                  <a:srgbClr val="000000"/>
                </a:solidFill>
                <a:latin typeface="Times New Roman"/>
                <a:cs typeface="Times New Roman"/>
              </a:endParaRPr>
            </a:p>
          </p:txBody>
        </p:sp>
        <p:sp>
          <p:nvSpPr>
            <p:cNvPr id="67" name="テキスト ボックス 66">
              <a:extLst>
                <a:ext uri="{FF2B5EF4-FFF2-40B4-BE49-F238E27FC236}">
                  <a16:creationId xmlns:a16="http://schemas.microsoft.com/office/drawing/2014/main" id="{C26ADE72-84F0-B548-96D2-7E490FB786D8}"/>
                </a:ext>
              </a:extLst>
            </p:cNvPr>
            <p:cNvSpPr txBox="1"/>
            <p:nvPr/>
          </p:nvSpPr>
          <p:spPr>
            <a:xfrm>
              <a:off x="4799818" y="3542050"/>
              <a:ext cx="1033627" cy="30777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ja-JP" sz="1400" b="1" dirty="0">
                  <a:solidFill>
                    <a:srgbClr val="FF0080"/>
                  </a:solidFill>
                  <a:latin typeface="Times New Roman"/>
                  <a:cs typeface="Times New Roman"/>
                </a:rPr>
                <a:t>MASCOT</a:t>
              </a:r>
              <a:endParaRPr lang="ja-JP" altLang="en-US" sz="1400" b="1" dirty="0">
                <a:solidFill>
                  <a:srgbClr val="FF0080"/>
                </a:solidFill>
                <a:latin typeface="Times New Roman"/>
                <a:cs typeface="Times New Roman"/>
              </a:endParaRPr>
            </a:p>
          </p:txBody>
        </p:sp>
        <p:sp>
          <p:nvSpPr>
            <p:cNvPr id="70" name="テキスト ボックス 69">
              <a:extLst>
                <a:ext uri="{FF2B5EF4-FFF2-40B4-BE49-F238E27FC236}">
                  <a16:creationId xmlns:a16="http://schemas.microsoft.com/office/drawing/2014/main" id="{8EF33270-097B-9B4D-8CE5-127EC5BDA42C}"/>
                </a:ext>
              </a:extLst>
            </p:cNvPr>
            <p:cNvSpPr txBox="1"/>
            <p:nvPr/>
          </p:nvSpPr>
          <p:spPr>
            <a:xfrm>
              <a:off x="7263809" y="4423108"/>
              <a:ext cx="1739334" cy="40011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marL="9525" indent="-9525"/>
              <a:r>
                <a:rPr lang="ja-JP" altLang="en-US" sz="1000">
                  <a:solidFill>
                    <a:srgbClr val="000000"/>
                  </a:solidFill>
                  <a:latin typeface="Times New Roman"/>
                  <a:cs typeface="Times New Roman"/>
                </a:rPr>
                <a:t>（東北大およびミネルバ２コンソーシアムによる）</a:t>
              </a:r>
              <a:endParaRPr lang="ja-JP" altLang="en-US" sz="1000" dirty="0">
                <a:solidFill>
                  <a:srgbClr val="000000"/>
                </a:solidFill>
                <a:latin typeface="Times New Roman"/>
                <a:cs typeface="Times New Roman"/>
              </a:endParaRPr>
            </a:p>
          </p:txBody>
        </p:sp>
        <p:sp>
          <p:nvSpPr>
            <p:cNvPr id="72" name="テキスト ボックス 71">
              <a:extLst>
                <a:ext uri="{FF2B5EF4-FFF2-40B4-BE49-F238E27FC236}">
                  <a16:creationId xmlns:a16="http://schemas.microsoft.com/office/drawing/2014/main" id="{2CDC0C8D-7A59-0E48-B7A3-CC7AF97BED19}"/>
                </a:ext>
              </a:extLst>
            </p:cNvPr>
            <p:cNvSpPr txBox="1"/>
            <p:nvPr/>
          </p:nvSpPr>
          <p:spPr>
            <a:xfrm>
              <a:off x="5960235" y="3540418"/>
              <a:ext cx="1403883" cy="30777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ja-JP" sz="1400" b="1" dirty="0">
                  <a:solidFill>
                    <a:srgbClr val="FF0080"/>
                  </a:solidFill>
                  <a:latin typeface="Times New Roman"/>
                  <a:cs typeface="Times New Roman"/>
                </a:rPr>
                <a:t>MINERVA-II-1</a:t>
              </a:r>
              <a:endParaRPr lang="ja-JP" altLang="en-US" sz="1400" b="1" dirty="0">
                <a:solidFill>
                  <a:srgbClr val="FF0080"/>
                </a:solidFill>
                <a:latin typeface="Times New Roman"/>
                <a:cs typeface="Times New Roman"/>
              </a:endParaRPr>
            </a:p>
          </p:txBody>
        </p:sp>
        <p:pic>
          <p:nvPicPr>
            <p:cNvPr id="93" name="図 92">
              <a:extLst>
                <a:ext uri="{FF2B5EF4-FFF2-40B4-BE49-F238E27FC236}">
                  <a16:creationId xmlns:a16="http://schemas.microsoft.com/office/drawing/2014/main" id="{2494C57B-8A96-1147-A493-56B0CF24F193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6199536" y="3832488"/>
              <a:ext cx="816956" cy="700131"/>
            </a:xfrm>
            <a:prstGeom prst="rect">
              <a:avLst/>
            </a:prstGeom>
          </p:spPr>
        </p:pic>
        <p:pic>
          <p:nvPicPr>
            <p:cNvPr id="95" name="図 94">
              <a:extLst>
                <a:ext uri="{FF2B5EF4-FFF2-40B4-BE49-F238E27FC236}">
                  <a16:creationId xmlns:a16="http://schemas.microsoft.com/office/drawing/2014/main" id="{BB9DB8D8-05BC-CD49-BDA4-33E717699A3E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7509161" y="3822028"/>
              <a:ext cx="1010266" cy="673510"/>
            </a:xfrm>
            <a:prstGeom prst="rect">
              <a:avLst/>
            </a:prstGeom>
          </p:spPr>
        </p:pic>
        <p:sp>
          <p:nvSpPr>
            <p:cNvPr id="96" name="テキスト ボックス 95">
              <a:extLst>
                <a:ext uri="{FF2B5EF4-FFF2-40B4-BE49-F238E27FC236}">
                  <a16:creationId xmlns:a16="http://schemas.microsoft.com/office/drawing/2014/main" id="{054C4985-DA8B-104C-837C-7E862AC0F732}"/>
                </a:ext>
              </a:extLst>
            </p:cNvPr>
            <p:cNvSpPr txBox="1"/>
            <p:nvPr/>
          </p:nvSpPr>
          <p:spPr>
            <a:xfrm>
              <a:off x="7342320" y="3540417"/>
              <a:ext cx="1403883" cy="30777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ja-JP" sz="1400" b="1" dirty="0">
                  <a:solidFill>
                    <a:srgbClr val="FF0080"/>
                  </a:solidFill>
                  <a:latin typeface="Times New Roman"/>
                  <a:cs typeface="Times New Roman"/>
                </a:rPr>
                <a:t>MINERVA-II-2</a:t>
              </a:r>
              <a:endParaRPr lang="ja-JP" altLang="en-US" sz="1400" b="1" dirty="0">
                <a:solidFill>
                  <a:srgbClr val="FF0080"/>
                </a:solidFill>
                <a:latin typeface="Times New Roman"/>
                <a:cs typeface="Times New Roman"/>
              </a:endParaRPr>
            </a:p>
          </p:txBody>
        </p:sp>
        <p:sp>
          <p:nvSpPr>
            <p:cNvPr id="99" name="正方形/長方形 98">
              <a:extLst>
                <a:ext uri="{FF2B5EF4-FFF2-40B4-BE49-F238E27FC236}">
                  <a16:creationId xmlns:a16="http://schemas.microsoft.com/office/drawing/2014/main" id="{ED2839CB-30ED-0448-9A44-F58D73E1D026}"/>
                </a:ext>
              </a:extLst>
            </p:cNvPr>
            <p:cNvSpPr/>
            <p:nvPr/>
          </p:nvSpPr>
          <p:spPr>
            <a:xfrm>
              <a:off x="5666940" y="4786335"/>
              <a:ext cx="1943761" cy="223240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rgbClr val="FFC00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ja-JP" altLang="en-US"/>
            </a:p>
          </p:txBody>
        </p:sp>
        <p:sp>
          <p:nvSpPr>
            <p:cNvPr id="73" name="テキスト ボックス 72">
              <a:extLst>
                <a:ext uri="{FF2B5EF4-FFF2-40B4-BE49-F238E27FC236}">
                  <a16:creationId xmlns:a16="http://schemas.microsoft.com/office/drawing/2014/main" id="{E29E3C16-48C1-E841-843A-87D7246500F4}"/>
                </a:ext>
              </a:extLst>
            </p:cNvPr>
            <p:cNvSpPr txBox="1"/>
            <p:nvPr/>
          </p:nvSpPr>
          <p:spPr>
            <a:xfrm>
              <a:off x="5548831" y="4741017"/>
              <a:ext cx="2149052" cy="30777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ja-JP" altLang="en-US" sz="1400" b="1">
                  <a:latin typeface="Times New Roman"/>
                  <a:cs typeface="Times New Roman"/>
                </a:rPr>
                <a:t>小型着陸機・ローバ</a:t>
              </a:r>
              <a:endParaRPr lang="ja-JP" altLang="en-US" sz="1400" b="1" dirty="0">
                <a:latin typeface="Times New Roman"/>
                <a:cs typeface="Times New Roman"/>
              </a:endParaRPr>
            </a:p>
          </p:txBody>
        </p:sp>
      </p:grpSp>
      <p:sp>
        <p:nvSpPr>
          <p:cNvPr id="31" name="テキスト ボックス 40">
            <a:extLst>
              <a:ext uri="{FF2B5EF4-FFF2-40B4-BE49-F238E27FC236}">
                <a16:creationId xmlns:a16="http://schemas.microsoft.com/office/drawing/2014/main" id="{A9014C63-48A4-4F40-8ECA-3DC6E7AA51C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48668" y="3697940"/>
            <a:ext cx="2119788" cy="400110"/>
          </a:xfrm>
          <a:prstGeom prst="rect">
            <a:avLst/>
          </a:prstGeom>
          <a:solidFill>
            <a:schemeClr val="bg1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square">
            <a:spAutoFit/>
          </a:bodyPr>
          <a:lstStyle>
            <a:lvl1pPr>
              <a:defRPr kumimoji="1" sz="2800">
                <a:solidFill>
                  <a:schemeClr val="tx1"/>
                </a:solidFill>
                <a:latin typeface="Times New Roman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kumimoji="1"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2pPr>
            <a:lvl3pPr marL="1143000" indent="-228600">
              <a:defRPr kumimoji="1"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3pPr>
            <a:lvl4pPr marL="1600200" indent="-228600">
              <a:defRPr kumimoji="1"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4pPr>
            <a:lvl5pPr marL="2057400" indent="-228600">
              <a:defRPr kumimoji="1"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800">
                <a:solidFill>
                  <a:schemeClr val="tx1"/>
                </a:solidFill>
                <a:latin typeface="Times New Roman" charset="0"/>
                <a:ea typeface="ＭＳ Ｐゴシック" charset="0"/>
              </a:defRPr>
            </a:lvl9pPr>
          </a:lstStyle>
          <a:p>
            <a:r>
              <a:rPr lang="ja-JP" altLang="en-US" sz="1000" b="1">
                <a:solidFill>
                  <a:srgbClr val="660066"/>
                </a:solidFill>
                <a:latin typeface="Times New Roman"/>
                <a:cs typeface="Times New Roman"/>
              </a:rPr>
              <a:t>大きさ</a:t>
            </a:r>
            <a:r>
              <a:rPr lang="en-US" altLang="ja-JP" sz="1000" b="1" dirty="0">
                <a:solidFill>
                  <a:srgbClr val="660066"/>
                </a:solidFill>
                <a:latin typeface="Times New Roman"/>
                <a:cs typeface="Times New Roman"/>
              </a:rPr>
              <a:t> </a:t>
            </a:r>
            <a:r>
              <a:rPr lang="ja-JP" altLang="en-US" sz="1000" b="1" dirty="0">
                <a:solidFill>
                  <a:srgbClr val="660066"/>
                </a:solidFill>
                <a:latin typeface="Times New Roman"/>
                <a:cs typeface="Times New Roman"/>
              </a:rPr>
              <a:t>：</a:t>
            </a:r>
            <a:r>
              <a:rPr lang="en-US" altLang="ja-JP" sz="1000" b="1" dirty="0">
                <a:solidFill>
                  <a:srgbClr val="660066"/>
                </a:solidFill>
                <a:latin typeface="Times New Roman"/>
                <a:cs typeface="Times New Roman"/>
              </a:rPr>
              <a:t>  1m×1.6m×1.25m (</a:t>
            </a:r>
            <a:r>
              <a:rPr lang="ja-JP" altLang="en-US" sz="1000" b="1">
                <a:solidFill>
                  <a:srgbClr val="660066"/>
                </a:solidFill>
                <a:latin typeface="Times New Roman"/>
                <a:cs typeface="Times New Roman"/>
              </a:rPr>
              <a:t>本体</a:t>
            </a:r>
            <a:r>
              <a:rPr lang="en-US" altLang="ja-JP" sz="1000" b="1" dirty="0">
                <a:solidFill>
                  <a:srgbClr val="660066"/>
                </a:solidFill>
                <a:latin typeface="Times New Roman"/>
                <a:cs typeface="Times New Roman"/>
              </a:rPr>
              <a:t>)</a:t>
            </a:r>
          </a:p>
          <a:p>
            <a:r>
              <a:rPr lang="ja-JP" altLang="en-US" sz="1000" b="1">
                <a:solidFill>
                  <a:srgbClr val="660066"/>
                </a:solidFill>
                <a:latin typeface="Times New Roman"/>
                <a:cs typeface="Times New Roman"/>
              </a:rPr>
              <a:t>重さ：</a:t>
            </a:r>
            <a:r>
              <a:rPr lang="en-US" altLang="ja-JP" sz="1000" b="1" dirty="0">
                <a:solidFill>
                  <a:srgbClr val="660066"/>
                </a:solidFill>
                <a:latin typeface="Times New Roman"/>
                <a:cs typeface="Times New Roman"/>
              </a:rPr>
              <a:t> 609kg (</a:t>
            </a:r>
            <a:r>
              <a:rPr lang="ja-JP" altLang="en-US" sz="1000" b="1">
                <a:solidFill>
                  <a:srgbClr val="660066"/>
                </a:solidFill>
                <a:latin typeface="Times New Roman"/>
                <a:cs typeface="Times New Roman"/>
              </a:rPr>
              <a:t>燃料込み</a:t>
            </a:r>
            <a:r>
              <a:rPr lang="en-US" altLang="ja-JP" sz="1000" b="1" dirty="0">
                <a:solidFill>
                  <a:srgbClr val="660066"/>
                </a:solidFill>
                <a:latin typeface="Times New Roman"/>
                <a:cs typeface="Times New Roman"/>
              </a:rPr>
              <a:t>)</a:t>
            </a:r>
            <a:endParaRPr lang="ja-JP" altLang="en-US" sz="1000" b="1" dirty="0">
              <a:solidFill>
                <a:srgbClr val="660066"/>
              </a:solidFill>
              <a:latin typeface="Times New Roman"/>
              <a:cs typeface="Times New Roman"/>
            </a:endParaRPr>
          </a:p>
        </p:txBody>
      </p:sp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id="{34A036ED-73D3-2B41-90A1-09258A4B6A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14F876-7298-4344-BB0F-7FBD7427A29A}" type="slidenum">
              <a:rPr kumimoji="1" lang="ja-JP" altLang="en-US" smtClean="0"/>
              <a:t>1</a:t>
            </a:fld>
            <a:endParaRPr kumimoji="1" lang="ja-JP" altLang="en-US"/>
          </a:p>
        </p:txBody>
      </p:sp>
      <p:sp>
        <p:nvSpPr>
          <p:cNvPr id="77" name="テキスト ボックス 76">
            <a:extLst>
              <a:ext uri="{FF2B5EF4-FFF2-40B4-BE49-F238E27FC236}">
                <a16:creationId xmlns:a16="http://schemas.microsoft.com/office/drawing/2014/main" id="{2090D44A-42B5-284C-B577-CE6B13CF933D}"/>
              </a:ext>
            </a:extLst>
          </p:cNvPr>
          <p:cNvSpPr txBox="1"/>
          <p:nvPr/>
        </p:nvSpPr>
        <p:spPr>
          <a:xfrm>
            <a:off x="107575" y="6456376"/>
            <a:ext cx="135057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1" lang="ja-JP" altLang="en-US">
                <a:latin typeface="MS PGothic" panose="020B0600070205080204" pitchFamily="34" charset="-128"/>
                <a:ea typeface="MS PGothic" panose="020B0600070205080204" pitchFamily="34" charset="-128"/>
              </a:rPr>
              <a:t>（</a:t>
            </a:r>
            <a:r>
              <a:rPr kumimoji="1" lang="en-US" altLang="ja-JP" dirty="0">
                <a:latin typeface="MS PGothic" panose="020B0600070205080204" pitchFamily="34" charset="-128"/>
                <a:ea typeface="MS PGothic" panose="020B0600070205080204" pitchFamily="34" charset="-128"/>
              </a:rPr>
              <a:t>©JAXA</a:t>
            </a:r>
            <a:r>
              <a:rPr kumimoji="1" lang="ja-JP" altLang="en-US">
                <a:latin typeface="MS PGothic" panose="020B0600070205080204" pitchFamily="34" charset="-128"/>
                <a:ea typeface="MS PGothic" panose="020B0600070205080204" pitchFamily="34" charset="-128"/>
              </a:rPr>
              <a:t>）</a:t>
            </a:r>
          </a:p>
        </p:txBody>
      </p:sp>
    </p:spTree>
    <p:extLst>
      <p:ext uri="{BB962C8B-B14F-4D97-AF65-F5344CB8AC3E}">
        <p14:creationId xmlns:p14="http://schemas.microsoft.com/office/powerpoint/2010/main" val="247941535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グループ化 47"/>
          <p:cNvGrpSpPr>
            <a:grpSpLocks/>
          </p:cNvGrpSpPr>
          <p:nvPr/>
        </p:nvGrpSpPr>
        <p:grpSpPr bwMode="auto">
          <a:xfrm>
            <a:off x="12757" y="1845252"/>
            <a:ext cx="5422536" cy="4051703"/>
            <a:chOff x="473852" y="986372"/>
            <a:chExt cx="7604919" cy="5681397"/>
          </a:xfrm>
        </p:grpSpPr>
        <p:sp>
          <p:nvSpPr>
            <p:cNvPr id="4" name="円/楕円 3"/>
            <p:cNvSpPr/>
            <p:nvPr/>
          </p:nvSpPr>
          <p:spPr>
            <a:xfrm rot="678535">
              <a:off x="2269924" y="3738715"/>
              <a:ext cx="4248993" cy="1358034"/>
            </a:xfrm>
            <a:prstGeom prst="ellipse">
              <a:avLst/>
            </a:prstGeom>
            <a:noFill/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ja-JP" altLang="en-US" sz="1400" dirty="0">
                <a:latin typeface="+mn-ea"/>
              </a:endParaRPr>
            </a:p>
          </p:txBody>
        </p:sp>
        <p:sp>
          <p:nvSpPr>
            <p:cNvPr id="5" name="円弧 4"/>
            <p:cNvSpPr/>
            <p:nvPr/>
          </p:nvSpPr>
          <p:spPr>
            <a:xfrm rot="661984">
              <a:off x="2508697" y="3683924"/>
              <a:ext cx="4137434" cy="1446090"/>
            </a:xfrm>
            <a:prstGeom prst="arc">
              <a:avLst>
                <a:gd name="adj1" fmla="val 7700325"/>
                <a:gd name="adj2" fmla="val 6938069"/>
              </a:avLst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ja-JP" altLang="en-US" sz="1400" dirty="0">
                <a:latin typeface="+mn-ea"/>
              </a:endParaRPr>
            </a:p>
          </p:txBody>
        </p:sp>
        <p:sp>
          <p:nvSpPr>
            <p:cNvPr id="6" name="円/楕円 5"/>
            <p:cNvSpPr/>
            <p:nvPr/>
          </p:nvSpPr>
          <p:spPr>
            <a:xfrm rot="1470362">
              <a:off x="892084" y="2204568"/>
              <a:ext cx="7147544" cy="3244409"/>
            </a:xfrm>
            <a:prstGeom prst="ellipse">
              <a:avLst/>
            </a:prstGeom>
            <a:noFill/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ja-JP" altLang="en-US" sz="1400" dirty="0">
                <a:latin typeface="+mn-ea"/>
              </a:endParaRPr>
            </a:p>
          </p:txBody>
        </p:sp>
        <p:sp>
          <p:nvSpPr>
            <p:cNvPr id="7" name="円弧 6"/>
            <p:cNvSpPr/>
            <p:nvPr/>
          </p:nvSpPr>
          <p:spPr>
            <a:xfrm rot="1541255">
              <a:off x="1038872" y="2445256"/>
              <a:ext cx="6695440" cy="2669104"/>
            </a:xfrm>
            <a:prstGeom prst="arc">
              <a:avLst>
                <a:gd name="adj1" fmla="val 16153136"/>
                <a:gd name="adj2" fmla="val 4547710"/>
              </a:avLst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ja-JP" altLang="en-US" sz="1400" dirty="0">
                <a:latin typeface="+mn-ea"/>
              </a:endParaRPr>
            </a:p>
          </p:txBody>
        </p:sp>
        <p:sp>
          <p:nvSpPr>
            <p:cNvPr id="8" name="円弧 7"/>
            <p:cNvSpPr/>
            <p:nvPr/>
          </p:nvSpPr>
          <p:spPr>
            <a:xfrm rot="1541255">
              <a:off x="1048657" y="2449170"/>
              <a:ext cx="6697398" cy="2790427"/>
            </a:xfrm>
            <a:prstGeom prst="arc">
              <a:avLst>
                <a:gd name="adj1" fmla="val 5535357"/>
                <a:gd name="adj2" fmla="val 16100759"/>
              </a:avLst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ja-JP" altLang="en-US" sz="1400" dirty="0">
                <a:latin typeface="+mn-ea"/>
              </a:endParaRPr>
            </a:p>
          </p:txBody>
        </p:sp>
        <p:sp>
          <p:nvSpPr>
            <p:cNvPr id="9" name="円弧 8"/>
            <p:cNvSpPr/>
            <p:nvPr/>
          </p:nvSpPr>
          <p:spPr>
            <a:xfrm rot="1541255">
              <a:off x="1056485" y="2363070"/>
              <a:ext cx="6897028" cy="2917621"/>
            </a:xfrm>
            <a:prstGeom prst="arc">
              <a:avLst>
                <a:gd name="adj1" fmla="val 16153136"/>
                <a:gd name="adj2" fmla="val 6006419"/>
              </a:avLst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ja-JP" altLang="en-US" sz="1400" dirty="0">
                <a:latin typeface="+mn-ea"/>
              </a:endParaRPr>
            </a:p>
          </p:txBody>
        </p:sp>
        <p:sp>
          <p:nvSpPr>
            <p:cNvPr id="10" name="円弧 9"/>
            <p:cNvSpPr/>
            <p:nvPr/>
          </p:nvSpPr>
          <p:spPr>
            <a:xfrm rot="1541255">
              <a:off x="895998" y="2363070"/>
              <a:ext cx="7182773" cy="3105475"/>
            </a:xfrm>
            <a:prstGeom prst="arc">
              <a:avLst>
                <a:gd name="adj1" fmla="val 7959773"/>
                <a:gd name="adj2" fmla="val 16270212"/>
              </a:avLst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ja-JP" altLang="en-US" sz="1400" dirty="0">
                <a:latin typeface="+mn-ea"/>
              </a:endParaRPr>
            </a:p>
          </p:txBody>
        </p:sp>
        <p:sp>
          <p:nvSpPr>
            <p:cNvPr id="11" name="太陽 10"/>
            <p:cNvSpPr/>
            <p:nvPr/>
          </p:nvSpPr>
          <p:spPr>
            <a:xfrm>
              <a:off x="4211426" y="4220093"/>
              <a:ext cx="362075" cy="362011"/>
            </a:xfrm>
            <a:prstGeom prst="sun">
              <a:avLst/>
            </a:prstGeom>
            <a:solidFill>
              <a:srgbClr val="FFC000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ja-JP" altLang="en-US" sz="1400" dirty="0">
                <a:latin typeface="+mn-ea"/>
              </a:endParaRPr>
            </a:p>
          </p:txBody>
        </p:sp>
        <p:sp>
          <p:nvSpPr>
            <p:cNvPr id="12" name="円/楕円 11"/>
            <p:cNvSpPr/>
            <p:nvPr/>
          </p:nvSpPr>
          <p:spPr>
            <a:xfrm>
              <a:off x="3968738" y="4979340"/>
              <a:ext cx="135045" cy="133064"/>
            </a:xfrm>
            <a:prstGeom prst="ellipse">
              <a:avLst/>
            </a:prstGeom>
            <a:gradFill flip="none" rotWithShape="1">
              <a:gsLst>
                <a:gs pos="0">
                  <a:srgbClr val="0070C0">
                    <a:tint val="66000"/>
                    <a:satMod val="160000"/>
                  </a:srgbClr>
                </a:gs>
                <a:gs pos="67000">
                  <a:schemeClr val="tx2">
                    <a:lumMod val="75000"/>
                  </a:schemeClr>
                </a:gs>
              </a:gsLst>
              <a:lin ang="10800000" scaled="1"/>
              <a:tileRect/>
            </a:gra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ja-JP" altLang="en-US" sz="1400" dirty="0">
                <a:latin typeface="+mn-ea"/>
              </a:endParaRPr>
            </a:p>
          </p:txBody>
        </p:sp>
        <p:sp>
          <p:nvSpPr>
            <p:cNvPr id="13" name="フリーフォーム 12"/>
            <p:cNvSpPr/>
            <p:nvPr/>
          </p:nvSpPr>
          <p:spPr>
            <a:xfrm>
              <a:off x="3896324" y="4979340"/>
              <a:ext cx="227030" cy="150675"/>
            </a:xfrm>
            <a:custGeom>
              <a:avLst/>
              <a:gdLst>
                <a:gd name="connsiteX0" fmla="*/ 0 w 228600"/>
                <a:gd name="connsiteY0" fmla="*/ 0 h 185737"/>
                <a:gd name="connsiteX1" fmla="*/ 66675 w 228600"/>
                <a:gd name="connsiteY1" fmla="*/ 57150 h 185737"/>
                <a:gd name="connsiteX2" fmla="*/ 123825 w 228600"/>
                <a:gd name="connsiteY2" fmla="*/ 142875 h 185737"/>
                <a:gd name="connsiteX3" fmla="*/ 228600 w 228600"/>
                <a:gd name="connsiteY3" fmla="*/ 185737 h 1857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8600" h="185737">
                  <a:moveTo>
                    <a:pt x="0" y="0"/>
                  </a:moveTo>
                  <a:cubicBezTo>
                    <a:pt x="23019" y="16669"/>
                    <a:pt x="46038" y="33338"/>
                    <a:pt x="66675" y="57150"/>
                  </a:cubicBezTo>
                  <a:cubicBezTo>
                    <a:pt x="87312" y="80962"/>
                    <a:pt x="96838" y="121444"/>
                    <a:pt x="123825" y="142875"/>
                  </a:cubicBezTo>
                  <a:cubicBezTo>
                    <a:pt x="150812" y="164306"/>
                    <a:pt x="189706" y="175021"/>
                    <a:pt x="228600" y="185737"/>
                  </a:cubicBezTo>
                </a:path>
              </a:pathLst>
            </a:cu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ja-JP" altLang="en-US" sz="1400" dirty="0">
                <a:latin typeface="+mn-ea"/>
              </a:endParaRPr>
            </a:p>
          </p:txBody>
        </p:sp>
        <p:sp>
          <p:nvSpPr>
            <p:cNvPr id="14" name="フリーフォーム 13"/>
            <p:cNvSpPr/>
            <p:nvPr/>
          </p:nvSpPr>
          <p:spPr>
            <a:xfrm>
              <a:off x="2839657" y="4791489"/>
              <a:ext cx="142873" cy="138935"/>
            </a:xfrm>
            <a:custGeom>
              <a:avLst/>
              <a:gdLst>
                <a:gd name="connsiteX0" fmla="*/ 38100 w 333375"/>
                <a:gd name="connsiteY0" fmla="*/ 38100 h 319088"/>
                <a:gd name="connsiteX1" fmla="*/ 0 w 333375"/>
                <a:gd name="connsiteY1" fmla="*/ 119063 h 319088"/>
                <a:gd name="connsiteX2" fmla="*/ 9525 w 333375"/>
                <a:gd name="connsiteY2" fmla="*/ 233363 h 319088"/>
                <a:gd name="connsiteX3" fmla="*/ 123825 w 333375"/>
                <a:gd name="connsiteY3" fmla="*/ 319088 h 319088"/>
                <a:gd name="connsiteX4" fmla="*/ 161925 w 333375"/>
                <a:gd name="connsiteY4" fmla="*/ 300038 h 319088"/>
                <a:gd name="connsiteX5" fmla="*/ 242888 w 333375"/>
                <a:gd name="connsiteY5" fmla="*/ 309563 h 319088"/>
                <a:gd name="connsiteX6" fmla="*/ 333375 w 333375"/>
                <a:gd name="connsiteY6" fmla="*/ 190500 h 319088"/>
                <a:gd name="connsiteX7" fmla="*/ 314325 w 333375"/>
                <a:gd name="connsiteY7" fmla="*/ 95250 h 319088"/>
                <a:gd name="connsiteX8" fmla="*/ 247650 w 333375"/>
                <a:gd name="connsiteY8" fmla="*/ 57150 h 319088"/>
                <a:gd name="connsiteX9" fmla="*/ 161925 w 333375"/>
                <a:gd name="connsiteY9" fmla="*/ 0 h 319088"/>
                <a:gd name="connsiteX10" fmla="*/ 104775 w 333375"/>
                <a:gd name="connsiteY10" fmla="*/ 47625 h 319088"/>
                <a:gd name="connsiteX11" fmla="*/ 38100 w 333375"/>
                <a:gd name="connsiteY11" fmla="*/ 38100 h 3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33375" h="319088">
                  <a:moveTo>
                    <a:pt x="38100" y="38100"/>
                  </a:moveTo>
                  <a:lnTo>
                    <a:pt x="0" y="119063"/>
                  </a:lnTo>
                  <a:lnTo>
                    <a:pt x="9525" y="233363"/>
                  </a:lnTo>
                  <a:lnTo>
                    <a:pt x="123825" y="319088"/>
                  </a:lnTo>
                  <a:lnTo>
                    <a:pt x="161925" y="300038"/>
                  </a:lnTo>
                  <a:lnTo>
                    <a:pt x="242888" y="309563"/>
                  </a:lnTo>
                  <a:lnTo>
                    <a:pt x="333375" y="190500"/>
                  </a:lnTo>
                  <a:lnTo>
                    <a:pt x="314325" y="95250"/>
                  </a:lnTo>
                  <a:lnTo>
                    <a:pt x="247650" y="57150"/>
                  </a:lnTo>
                  <a:lnTo>
                    <a:pt x="161925" y="0"/>
                  </a:lnTo>
                  <a:lnTo>
                    <a:pt x="104775" y="47625"/>
                  </a:lnTo>
                  <a:lnTo>
                    <a:pt x="38100" y="3810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65000"/>
                    <a:shade val="30000"/>
                    <a:satMod val="11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0" scaled="1"/>
              <a:tileRect/>
            </a:gra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ja-JP" altLang="en-US" sz="1400" dirty="0">
                <a:latin typeface="+mn-ea"/>
              </a:endParaRPr>
            </a:p>
          </p:txBody>
        </p:sp>
        <p:sp>
          <p:nvSpPr>
            <p:cNvPr id="15" name="テキスト ボックス 17"/>
            <p:cNvSpPr txBox="1">
              <a:spLocks noChangeArrowheads="1"/>
            </p:cNvSpPr>
            <p:nvPr/>
          </p:nvSpPr>
          <p:spPr bwMode="auto">
            <a:xfrm>
              <a:off x="3796166" y="3976847"/>
              <a:ext cx="881280" cy="3884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kumimoji="1" sz="2400" b="1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 marL="742950" indent="-285750">
                <a:defRPr kumimoji="1" sz="2400" b="1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2pPr>
              <a:lvl3pPr marL="1143000" indent="-228600">
                <a:defRPr kumimoji="1" sz="2400" b="1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3pPr>
              <a:lvl4pPr marL="1600200" indent="-228600">
                <a:defRPr kumimoji="1" sz="2400" b="1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4pPr>
              <a:lvl5pPr marL="2057400" indent="-228600">
                <a:defRPr kumimoji="1" sz="2400" b="1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b="1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b="1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b="1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b="1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pPr eaLnBrk="1" hangingPunct="1"/>
              <a:r>
                <a:rPr lang="ja-JP" altLang="en-US" sz="1200" b="0" dirty="0">
                  <a:latin typeface="+mn-ea"/>
                  <a:ea typeface="+mn-ea"/>
                  <a:cs typeface="AR P丸ゴシック体E" charset="0"/>
                </a:rPr>
                <a:t>太陽</a:t>
              </a:r>
            </a:p>
          </p:txBody>
        </p:sp>
        <p:sp>
          <p:nvSpPr>
            <p:cNvPr id="16" name="テキスト ボックス 18"/>
            <p:cNvSpPr txBox="1">
              <a:spLocks noChangeArrowheads="1"/>
            </p:cNvSpPr>
            <p:nvPr/>
          </p:nvSpPr>
          <p:spPr bwMode="auto">
            <a:xfrm>
              <a:off x="4402584" y="4400550"/>
              <a:ext cx="2332810" cy="7336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kumimoji="1" sz="2400" b="1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 marL="742950" indent="-285750">
                <a:defRPr kumimoji="1" sz="2400" b="1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2pPr>
              <a:lvl3pPr marL="1143000" indent="-228600">
                <a:defRPr kumimoji="1" sz="2400" b="1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3pPr>
              <a:lvl4pPr marL="1600200" indent="-228600">
                <a:defRPr kumimoji="1" sz="2400" b="1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4pPr>
              <a:lvl5pPr marL="2057400" indent="-228600">
                <a:defRPr kumimoji="1" sz="2400" b="1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b="1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b="1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b="1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b="1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pPr eaLnBrk="1" hangingPunct="1"/>
              <a:r>
                <a:rPr lang="ja-JP" altLang="en-US" sz="1400" dirty="0">
                  <a:latin typeface="+mn-ea"/>
                  <a:ea typeface="+mn-ea"/>
                  <a:cs typeface="AR P丸ゴシック体E" charset="0"/>
                </a:rPr>
                <a:t>打上げ</a:t>
              </a:r>
              <a:endParaRPr lang="en-US" altLang="ja-JP" sz="1400" dirty="0">
                <a:latin typeface="+mn-ea"/>
                <a:ea typeface="+mn-ea"/>
                <a:cs typeface="AR P丸ゴシック体E" charset="0"/>
              </a:endParaRPr>
            </a:p>
            <a:p>
              <a:pPr eaLnBrk="1" hangingPunct="1"/>
              <a:r>
                <a:rPr lang="en-US" altLang="ja-JP" sz="1400" dirty="0">
                  <a:latin typeface="+mn-ea"/>
                  <a:ea typeface="+mn-ea"/>
                  <a:cs typeface="AR P丸ゴシック体E" charset="0"/>
                </a:rPr>
                <a:t>(2014</a:t>
              </a:r>
              <a:r>
                <a:rPr lang="ja-JP" altLang="en-US" sz="1400">
                  <a:latin typeface="+mn-ea"/>
                  <a:ea typeface="+mn-ea"/>
                  <a:cs typeface="AR P丸ゴシック体E" charset="0"/>
                </a:rPr>
                <a:t>年</a:t>
              </a:r>
              <a:r>
                <a:rPr lang="en-US" altLang="ja-JP" sz="1400" dirty="0">
                  <a:latin typeface="+mn-ea"/>
                  <a:ea typeface="+mn-ea"/>
                  <a:cs typeface="AR P丸ゴシック体E" charset="0"/>
                </a:rPr>
                <a:t>12</a:t>
              </a:r>
              <a:r>
                <a:rPr lang="ja-JP" altLang="en-US" sz="1400">
                  <a:latin typeface="+mn-ea"/>
                  <a:ea typeface="+mn-ea"/>
                  <a:cs typeface="AR P丸ゴシック体E" charset="0"/>
                </a:rPr>
                <a:t>月</a:t>
              </a:r>
              <a:r>
                <a:rPr lang="en-US" altLang="ja-JP" sz="1400" dirty="0">
                  <a:latin typeface="+mn-ea"/>
                  <a:ea typeface="+mn-ea"/>
                  <a:cs typeface="AR P丸ゴシック体E" charset="0"/>
                </a:rPr>
                <a:t>3</a:t>
              </a:r>
              <a:r>
                <a:rPr lang="ja-JP" altLang="en-US" sz="1400">
                  <a:latin typeface="+mn-ea"/>
                  <a:ea typeface="+mn-ea"/>
                  <a:cs typeface="AR P丸ゴシック体E" charset="0"/>
                </a:rPr>
                <a:t>日</a:t>
              </a:r>
              <a:r>
                <a:rPr lang="en-US" altLang="ja-JP" sz="1400" dirty="0">
                  <a:latin typeface="+mn-ea"/>
                  <a:ea typeface="+mn-ea"/>
                  <a:cs typeface="AR P丸ゴシック体E" charset="0"/>
                </a:rPr>
                <a:t>)</a:t>
              </a:r>
              <a:endParaRPr lang="ja-JP" altLang="en-US" sz="1400" dirty="0">
                <a:latin typeface="+mn-ea"/>
                <a:ea typeface="+mn-ea"/>
                <a:cs typeface="AR P丸ゴシック体E" charset="0"/>
              </a:endParaRPr>
            </a:p>
          </p:txBody>
        </p:sp>
        <p:sp>
          <p:nvSpPr>
            <p:cNvPr id="17" name="テキスト ボックス 19"/>
            <p:cNvSpPr txBox="1">
              <a:spLocks noChangeArrowheads="1"/>
            </p:cNvSpPr>
            <p:nvPr/>
          </p:nvSpPr>
          <p:spPr bwMode="auto">
            <a:xfrm>
              <a:off x="2280113" y="5900248"/>
              <a:ext cx="2357972" cy="7336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kumimoji="1" sz="2400" b="1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 marL="742950" indent="-285750">
                <a:defRPr kumimoji="1" sz="2400" b="1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2pPr>
              <a:lvl3pPr marL="1143000" indent="-228600">
                <a:defRPr kumimoji="1" sz="2400" b="1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3pPr>
              <a:lvl4pPr marL="1600200" indent="-228600">
                <a:defRPr kumimoji="1" sz="2400" b="1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4pPr>
              <a:lvl5pPr marL="2057400" indent="-228600">
                <a:defRPr kumimoji="1" sz="2400" b="1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b="1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b="1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b="1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b="1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pPr eaLnBrk="1" hangingPunct="1"/>
              <a:r>
                <a:rPr lang="ja-JP" altLang="en-US" sz="1400" dirty="0">
                  <a:latin typeface="+mn-ea"/>
                  <a:ea typeface="+mn-ea"/>
                  <a:cs typeface="AR P丸ゴシック体E" charset="0"/>
                </a:rPr>
                <a:t>地球スイングバイ</a:t>
              </a:r>
              <a:br>
                <a:rPr lang="en-US" altLang="ja-JP" sz="1400" dirty="0">
                  <a:latin typeface="+mn-ea"/>
                  <a:ea typeface="+mn-ea"/>
                  <a:cs typeface="AR P丸ゴシック体E" charset="0"/>
                </a:rPr>
              </a:br>
              <a:r>
                <a:rPr lang="en-US" altLang="ja-JP" sz="1400" dirty="0">
                  <a:latin typeface="+mn-ea"/>
                  <a:ea typeface="+mn-ea"/>
                  <a:cs typeface="AR P丸ゴシック体E" charset="0"/>
                </a:rPr>
                <a:t>(2015</a:t>
              </a:r>
              <a:r>
                <a:rPr lang="ja-JP" altLang="en-US" sz="1400">
                  <a:latin typeface="+mn-ea"/>
                  <a:ea typeface="+mn-ea"/>
                  <a:cs typeface="AR P丸ゴシック体E" charset="0"/>
                </a:rPr>
                <a:t>年</a:t>
              </a:r>
              <a:r>
                <a:rPr lang="en-US" altLang="ja-JP" sz="1400" dirty="0">
                  <a:latin typeface="+mn-ea"/>
                  <a:ea typeface="+mn-ea"/>
                  <a:cs typeface="AR P丸ゴシック体E" charset="0"/>
                </a:rPr>
                <a:t>12</a:t>
              </a:r>
              <a:r>
                <a:rPr lang="ja-JP" altLang="en-US" sz="1400">
                  <a:latin typeface="+mn-ea"/>
                  <a:ea typeface="+mn-ea"/>
                  <a:cs typeface="AR P丸ゴシック体E" charset="0"/>
                </a:rPr>
                <a:t>月</a:t>
              </a:r>
              <a:r>
                <a:rPr lang="en-US" altLang="ja-JP" sz="1400" dirty="0">
                  <a:latin typeface="+mn-ea"/>
                  <a:ea typeface="+mn-ea"/>
                  <a:cs typeface="AR P丸ゴシック体E" charset="0"/>
                </a:rPr>
                <a:t>3</a:t>
              </a:r>
              <a:r>
                <a:rPr lang="ja-JP" altLang="en-US" sz="1400">
                  <a:latin typeface="+mn-ea"/>
                  <a:ea typeface="+mn-ea"/>
                  <a:cs typeface="AR P丸ゴシック体E" charset="0"/>
                </a:rPr>
                <a:t>日</a:t>
              </a:r>
              <a:r>
                <a:rPr lang="en-US" altLang="ja-JP" sz="1400" dirty="0">
                  <a:latin typeface="+mn-ea"/>
                  <a:ea typeface="+mn-ea"/>
                  <a:cs typeface="AR P丸ゴシック体E" charset="0"/>
                </a:rPr>
                <a:t>)</a:t>
              </a:r>
              <a:endParaRPr lang="ja-JP" altLang="en-US" sz="1400" dirty="0">
                <a:latin typeface="+mn-ea"/>
                <a:ea typeface="+mn-ea"/>
                <a:cs typeface="AR P丸ゴシック体E" charset="0"/>
              </a:endParaRPr>
            </a:p>
          </p:txBody>
        </p:sp>
        <p:cxnSp>
          <p:nvCxnSpPr>
            <p:cNvPr id="18" name="直線コネクタ 17"/>
            <p:cNvCxnSpPr/>
            <p:nvPr/>
          </p:nvCxnSpPr>
          <p:spPr>
            <a:xfrm flipV="1">
              <a:off x="3418777" y="5137842"/>
              <a:ext cx="612590" cy="819909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テキスト ボックス 22"/>
            <p:cNvSpPr txBox="1">
              <a:spLocks noChangeArrowheads="1"/>
            </p:cNvSpPr>
            <p:nvPr/>
          </p:nvSpPr>
          <p:spPr bwMode="auto">
            <a:xfrm>
              <a:off x="473852" y="4896246"/>
              <a:ext cx="2208351" cy="7336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kumimoji="1" sz="2400" b="1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 marL="742950" indent="-285750">
                <a:defRPr kumimoji="1" sz="2400" b="1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2pPr>
              <a:lvl3pPr marL="1143000" indent="-228600">
                <a:defRPr kumimoji="1" sz="2400" b="1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3pPr>
              <a:lvl4pPr marL="1600200" indent="-228600">
                <a:defRPr kumimoji="1" sz="2400" b="1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4pPr>
              <a:lvl5pPr marL="2057400" indent="-228600">
                <a:defRPr kumimoji="1" sz="2400" b="1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b="1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b="1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b="1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b="1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pPr eaLnBrk="1" hangingPunct="1"/>
              <a:r>
                <a:rPr lang="ja-JP" altLang="en-US" sz="1400">
                  <a:latin typeface="+mn-ea"/>
                  <a:ea typeface="+mn-ea"/>
                  <a:cs typeface="AR P丸ゴシック体E" charset="0"/>
                </a:rPr>
                <a:t>リュウグウ到着</a:t>
              </a:r>
              <a:br>
                <a:rPr lang="en-US" altLang="ja-JP" sz="1400" dirty="0">
                  <a:latin typeface="+mn-ea"/>
                  <a:ea typeface="+mn-ea"/>
                  <a:cs typeface="AR P丸ゴシック体E" charset="0"/>
                </a:rPr>
              </a:br>
              <a:r>
                <a:rPr lang="en-US" altLang="ja-JP" sz="1400" dirty="0">
                  <a:latin typeface="+mn-ea"/>
                  <a:ea typeface="+mn-ea"/>
                  <a:cs typeface="AR P丸ゴシック体E" charset="0"/>
                </a:rPr>
                <a:t>(2018</a:t>
              </a:r>
              <a:r>
                <a:rPr lang="ja-JP" altLang="en-US" sz="1400">
                  <a:latin typeface="+mn-ea"/>
                  <a:ea typeface="+mn-ea"/>
                  <a:cs typeface="AR P丸ゴシック体E" charset="0"/>
                </a:rPr>
                <a:t>年</a:t>
              </a:r>
              <a:r>
                <a:rPr lang="en-US" altLang="ja-JP" sz="1400" dirty="0">
                  <a:latin typeface="+mn-ea"/>
                  <a:ea typeface="+mn-ea"/>
                  <a:cs typeface="AR P丸ゴシック体E" charset="0"/>
                </a:rPr>
                <a:t>6</a:t>
              </a:r>
              <a:r>
                <a:rPr lang="ja-JP" altLang="en-US" sz="1400">
                  <a:latin typeface="+mn-ea"/>
                  <a:ea typeface="+mn-ea"/>
                  <a:cs typeface="AR P丸ゴシック体E" charset="0"/>
                </a:rPr>
                <a:t>月</a:t>
              </a:r>
              <a:r>
                <a:rPr lang="en-US" altLang="ja-JP" sz="1400" dirty="0">
                  <a:latin typeface="+mn-ea"/>
                  <a:ea typeface="+mn-ea"/>
                  <a:cs typeface="AR P丸ゴシック体E" charset="0"/>
                </a:rPr>
                <a:t>27</a:t>
              </a:r>
              <a:r>
                <a:rPr lang="ja-JP" altLang="en-US" sz="1400">
                  <a:latin typeface="+mn-ea"/>
                  <a:ea typeface="+mn-ea"/>
                  <a:cs typeface="AR P丸ゴシック体E" charset="0"/>
                </a:rPr>
                <a:t>日</a:t>
              </a:r>
              <a:r>
                <a:rPr lang="en-US" altLang="ja-JP" sz="1400" dirty="0">
                  <a:latin typeface="+mn-ea"/>
                  <a:ea typeface="+mn-ea"/>
                  <a:cs typeface="AR P丸ゴシック体E" charset="0"/>
                </a:rPr>
                <a:t>)</a:t>
              </a:r>
              <a:endParaRPr lang="ja-JP" altLang="en-US" sz="1400" dirty="0">
                <a:latin typeface="+mn-ea"/>
                <a:ea typeface="+mn-ea"/>
                <a:cs typeface="AR P丸ゴシック体E" charset="0"/>
              </a:endParaRPr>
            </a:p>
          </p:txBody>
        </p:sp>
        <p:cxnSp>
          <p:nvCxnSpPr>
            <p:cNvPr id="20" name="直線矢印コネクタ 19"/>
            <p:cNvCxnSpPr/>
            <p:nvPr/>
          </p:nvCxnSpPr>
          <p:spPr>
            <a:xfrm flipV="1">
              <a:off x="6471945" y="4707341"/>
              <a:ext cx="5871" cy="140891"/>
            </a:xfrm>
            <a:prstGeom prst="straightConnector1">
              <a:avLst/>
            </a:prstGeom>
            <a:noFill/>
            <a:ln>
              <a:solidFill>
                <a:srgbClr val="0070C0"/>
              </a:solidFill>
              <a:headEnd type="none" w="med" len="med"/>
              <a:tailEnd type="triangle" w="lg" len="lg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1" name="直線矢印コネクタ 20"/>
            <p:cNvCxnSpPr/>
            <p:nvPr/>
          </p:nvCxnSpPr>
          <p:spPr>
            <a:xfrm flipH="1">
              <a:off x="2635913" y="3689794"/>
              <a:ext cx="144830" cy="35223"/>
            </a:xfrm>
            <a:prstGeom prst="straightConnector1">
              <a:avLst/>
            </a:prstGeom>
            <a:noFill/>
            <a:ln>
              <a:solidFill>
                <a:srgbClr val="0070C0"/>
              </a:solidFill>
              <a:headEnd type="none" w="med" len="med"/>
              <a:tailEnd type="triangle" w="lg" len="lg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2" name="直線矢印コネクタ 21"/>
            <p:cNvCxnSpPr/>
            <p:nvPr/>
          </p:nvCxnSpPr>
          <p:spPr>
            <a:xfrm flipH="1" flipV="1">
              <a:off x="4528485" y="3648702"/>
              <a:ext cx="174188" cy="41093"/>
            </a:xfrm>
            <a:prstGeom prst="straightConnector1">
              <a:avLst/>
            </a:prstGeom>
            <a:noFill/>
            <a:ln>
              <a:solidFill>
                <a:srgbClr val="FF0000"/>
              </a:solidFill>
              <a:headEnd type="none" w="med" len="med"/>
              <a:tailEnd type="triangle" w="lg" len="lg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3" name="直線矢印コネクタ 22"/>
            <p:cNvCxnSpPr/>
            <p:nvPr/>
          </p:nvCxnSpPr>
          <p:spPr>
            <a:xfrm>
              <a:off x="4638086" y="5137842"/>
              <a:ext cx="152658" cy="17612"/>
            </a:xfrm>
            <a:prstGeom prst="straightConnector1">
              <a:avLst/>
            </a:prstGeom>
            <a:noFill/>
            <a:ln>
              <a:solidFill>
                <a:srgbClr val="FF0000"/>
              </a:solidFill>
              <a:headEnd type="none" w="med" len="med"/>
              <a:tailEnd type="triangle" w="lg" len="lg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4" name="直線矢印コネクタ 23"/>
            <p:cNvCxnSpPr/>
            <p:nvPr/>
          </p:nvCxnSpPr>
          <p:spPr>
            <a:xfrm>
              <a:off x="4779002" y="5374618"/>
              <a:ext cx="127216" cy="35223"/>
            </a:xfrm>
            <a:prstGeom prst="straightConnector1">
              <a:avLst/>
            </a:prstGeom>
            <a:noFill/>
            <a:ln>
              <a:solidFill>
                <a:srgbClr val="FF0000"/>
              </a:solidFill>
              <a:headEnd type="none" w="med" len="med"/>
              <a:tailEnd type="triangle" w="lg" len="lg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5" name="直線矢印コネクタ 24"/>
            <p:cNvCxnSpPr/>
            <p:nvPr/>
          </p:nvCxnSpPr>
          <p:spPr>
            <a:xfrm flipH="1" flipV="1">
              <a:off x="4904260" y="2537227"/>
              <a:ext cx="109601" cy="72402"/>
            </a:xfrm>
            <a:prstGeom prst="straightConnector1">
              <a:avLst/>
            </a:prstGeom>
            <a:noFill/>
            <a:ln>
              <a:solidFill>
                <a:srgbClr val="FF0000"/>
              </a:solidFill>
              <a:headEnd type="none" w="med" len="med"/>
              <a:tailEnd type="triangle" w="lg" len="lg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6" name="直線矢印コネクタ 25"/>
            <p:cNvCxnSpPr/>
            <p:nvPr/>
          </p:nvCxnSpPr>
          <p:spPr>
            <a:xfrm flipH="1" flipV="1">
              <a:off x="5103890" y="2486350"/>
              <a:ext cx="109601" cy="72402"/>
            </a:xfrm>
            <a:prstGeom prst="straightConnector1">
              <a:avLst/>
            </a:prstGeom>
            <a:noFill/>
            <a:ln>
              <a:solidFill>
                <a:srgbClr val="FF0000"/>
              </a:solidFill>
              <a:headEnd type="none" w="med" len="med"/>
              <a:tailEnd type="triangle" w="lg" len="lg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7" name="直線矢印コネクタ 26"/>
            <p:cNvCxnSpPr/>
            <p:nvPr/>
          </p:nvCxnSpPr>
          <p:spPr>
            <a:xfrm>
              <a:off x="2070294" y="3934397"/>
              <a:ext cx="84158" cy="84143"/>
            </a:xfrm>
            <a:prstGeom prst="straightConnector1">
              <a:avLst/>
            </a:prstGeom>
            <a:noFill/>
            <a:ln>
              <a:solidFill>
                <a:srgbClr val="FF0000"/>
              </a:solidFill>
              <a:headEnd type="none" w="med" len="med"/>
              <a:tailEnd type="triangle" w="lg" len="lg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8" name="直線矢印コネクタ 27"/>
            <p:cNvCxnSpPr/>
            <p:nvPr/>
          </p:nvCxnSpPr>
          <p:spPr>
            <a:xfrm>
              <a:off x="1782592" y="3860038"/>
              <a:ext cx="82201" cy="84143"/>
            </a:xfrm>
            <a:prstGeom prst="straightConnector1">
              <a:avLst/>
            </a:prstGeom>
            <a:noFill/>
            <a:ln>
              <a:solidFill>
                <a:srgbClr val="FF0000"/>
              </a:solidFill>
              <a:headEnd type="none" w="med" len="med"/>
              <a:tailEnd type="triangle" w="lg" len="lg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9" name="直線矢印コネクタ 28"/>
            <p:cNvCxnSpPr/>
            <p:nvPr/>
          </p:nvCxnSpPr>
          <p:spPr>
            <a:xfrm flipH="1" flipV="1">
              <a:off x="5829997" y="2707470"/>
              <a:ext cx="109601" cy="74359"/>
            </a:xfrm>
            <a:prstGeom prst="straightConnector1">
              <a:avLst/>
            </a:prstGeom>
            <a:noFill/>
            <a:ln>
              <a:solidFill>
                <a:srgbClr val="00B050"/>
              </a:solidFill>
              <a:headEnd type="none" w="med" len="med"/>
              <a:tailEnd type="triangle" w="lg" len="lg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0" name="直線矢印コネクタ 29"/>
            <p:cNvCxnSpPr/>
            <p:nvPr/>
          </p:nvCxnSpPr>
          <p:spPr>
            <a:xfrm>
              <a:off x="4076382" y="5425495"/>
              <a:ext cx="140915" cy="58705"/>
            </a:xfrm>
            <a:prstGeom prst="straightConnector1">
              <a:avLst/>
            </a:prstGeom>
            <a:noFill/>
            <a:ln>
              <a:solidFill>
                <a:srgbClr val="00B050"/>
              </a:solidFill>
              <a:headEnd type="none" w="med" len="med"/>
              <a:tailEnd type="triangle" w="lg" len="lg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31" name="テキスト ボックス 50"/>
            <p:cNvSpPr txBox="1">
              <a:spLocks noChangeArrowheads="1"/>
            </p:cNvSpPr>
            <p:nvPr/>
          </p:nvSpPr>
          <p:spPr bwMode="auto">
            <a:xfrm>
              <a:off x="3237981" y="1380791"/>
              <a:ext cx="2305050" cy="3884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kumimoji="1" sz="2400" b="1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 marL="742950" indent="-285750">
                <a:defRPr kumimoji="1" sz="2400" b="1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2pPr>
              <a:lvl3pPr marL="1143000" indent="-228600">
                <a:defRPr kumimoji="1" sz="2400" b="1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3pPr>
              <a:lvl4pPr marL="1600200" indent="-228600">
                <a:defRPr kumimoji="1" sz="2400" b="1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4pPr>
              <a:lvl5pPr marL="2057400" indent="-228600">
                <a:defRPr kumimoji="1" sz="2400" b="1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b="1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b="1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b="1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b="1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pPr eaLnBrk="1" hangingPunct="1"/>
              <a:r>
                <a:rPr lang="ja-JP" altLang="en-US" sz="1200" b="0">
                  <a:latin typeface="+mn-ea"/>
                  <a:ea typeface="+mn-ea"/>
                  <a:cs typeface="AR P丸ゴシック体E" charset="0"/>
                </a:rPr>
                <a:t>リュウグウの</a:t>
              </a:r>
              <a:r>
                <a:rPr lang="ja-JP" altLang="en-US" sz="1200" b="0" dirty="0">
                  <a:latin typeface="+mn-ea"/>
                  <a:ea typeface="+mn-ea"/>
                  <a:cs typeface="AR P丸ゴシック体E" charset="0"/>
                </a:rPr>
                <a:t>軌道</a:t>
              </a:r>
            </a:p>
          </p:txBody>
        </p:sp>
        <p:cxnSp>
          <p:nvCxnSpPr>
            <p:cNvPr id="32" name="直線コネクタ 31"/>
            <p:cNvCxnSpPr/>
            <p:nvPr/>
          </p:nvCxnSpPr>
          <p:spPr>
            <a:xfrm flipH="1">
              <a:off x="3066874" y="1570773"/>
              <a:ext cx="215287" cy="180028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3" name="テキスト ボックス 53"/>
            <p:cNvSpPr txBox="1">
              <a:spLocks noChangeArrowheads="1"/>
            </p:cNvSpPr>
            <p:nvPr/>
          </p:nvSpPr>
          <p:spPr bwMode="auto">
            <a:xfrm>
              <a:off x="5181267" y="1906416"/>
              <a:ext cx="2305050" cy="3884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kumimoji="1" sz="2400" b="1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 marL="742950" indent="-285750">
                <a:defRPr kumimoji="1" sz="2400" b="1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2pPr>
              <a:lvl3pPr marL="1143000" indent="-228600">
                <a:defRPr kumimoji="1" sz="2400" b="1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3pPr>
              <a:lvl4pPr marL="1600200" indent="-228600">
                <a:defRPr kumimoji="1" sz="2400" b="1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4pPr>
              <a:lvl5pPr marL="2057400" indent="-228600">
                <a:defRPr kumimoji="1" sz="2400" b="1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b="1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b="1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b="1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b="1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pPr eaLnBrk="1" hangingPunct="1"/>
              <a:r>
                <a:rPr lang="ja-JP" altLang="en-US" sz="1200" b="0" dirty="0">
                  <a:latin typeface="+mn-ea"/>
                  <a:ea typeface="+mn-ea"/>
                  <a:cs typeface="AR P丸ゴシック体E" charset="0"/>
                </a:rPr>
                <a:t>はやぶさ２の軌道</a:t>
              </a:r>
            </a:p>
          </p:txBody>
        </p:sp>
        <p:cxnSp>
          <p:nvCxnSpPr>
            <p:cNvPr id="34" name="直線コネクタ 33"/>
            <p:cNvCxnSpPr/>
            <p:nvPr/>
          </p:nvCxnSpPr>
          <p:spPr>
            <a:xfrm flipH="1">
              <a:off x="4903390" y="2115862"/>
              <a:ext cx="315103" cy="273955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5" name="テキスト ボックス 56"/>
            <p:cNvSpPr txBox="1">
              <a:spLocks noChangeArrowheads="1"/>
            </p:cNvSpPr>
            <p:nvPr/>
          </p:nvSpPr>
          <p:spPr bwMode="auto">
            <a:xfrm>
              <a:off x="5255114" y="3346002"/>
              <a:ext cx="1682541" cy="3884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kumimoji="1" sz="2400" b="1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 marL="742950" indent="-285750">
                <a:defRPr kumimoji="1" sz="2400" b="1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2pPr>
              <a:lvl3pPr marL="1143000" indent="-228600">
                <a:defRPr kumimoji="1" sz="2400" b="1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3pPr>
              <a:lvl4pPr marL="1600200" indent="-228600">
                <a:defRPr kumimoji="1" sz="2400" b="1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4pPr>
              <a:lvl5pPr marL="2057400" indent="-228600">
                <a:defRPr kumimoji="1" sz="2400" b="1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b="1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b="1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b="1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b="1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pPr eaLnBrk="1" hangingPunct="1"/>
              <a:r>
                <a:rPr lang="ja-JP" altLang="en-US" sz="1200" b="0" dirty="0">
                  <a:latin typeface="+mn-ea"/>
                  <a:ea typeface="+mn-ea"/>
                  <a:cs typeface="AR P丸ゴシック体E" charset="0"/>
                </a:rPr>
                <a:t>地球の軌道</a:t>
              </a:r>
            </a:p>
          </p:txBody>
        </p:sp>
        <p:cxnSp>
          <p:nvCxnSpPr>
            <p:cNvPr id="36" name="直線コネクタ 35"/>
            <p:cNvCxnSpPr>
              <a:cxnSpLocks/>
            </p:cNvCxnSpPr>
            <p:nvPr/>
          </p:nvCxnSpPr>
          <p:spPr>
            <a:xfrm flipH="1">
              <a:off x="5788431" y="3668048"/>
              <a:ext cx="285577" cy="497764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線コネクタ 36"/>
            <p:cNvCxnSpPr>
              <a:cxnSpLocks/>
            </p:cNvCxnSpPr>
            <p:nvPr/>
          </p:nvCxnSpPr>
          <p:spPr>
            <a:xfrm flipV="1">
              <a:off x="4146841" y="4860957"/>
              <a:ext cx="381643" cy="151651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8" name="円弧 37"/>
            <p:cNvSpPr/>
            <p:nvPr/>
          </p:nvSpPr>
          <p:spPr>
            <a:xfrm rot="1541255">
              <a:off x="1042786" y="2455041"/>
              <a:ext cx="6695440" cy="2671060"/>
            </a:xfrm>
            <a:prstGeom prst="arc">
              <a:avLst>
                <a:gd name="adj1" fmla="val 539571"/>
                <a:gd name="adj2" fmla="val 2302654"/>
              </a:avLst>
            </a:prstGeom>
            <a:noFill/>
            <a:ln w="127000">
              <a:solidFill>
                <a:srgbClr val="FFC000">
                  <a:alpha val="69804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ja-JP" altLang="en-US" sz="1400" dirty="0">
                <a:latin typeface="+mn-ea"/>
              </a:endParaRPr>
            </a:p>
          </p:txBody>
        </p:sp>
        <p:sp>
          <p:nvSpPr>
            <p:cNvPr id="39" name="円弧 38"/>
            <p:cNvSpPr/>
            <p:nvPr/>
          </p:nvSpPr>
          <p:spPr>
            <a:xfrm rot="1541255">
              <a:off x="1064314" y="2468738"/>
              <a:ext cx="6697398" cy="2790427"/>
            </a:xfrm>
            <a:prstGeom prst="arc">
              <a:avLst>
                <a:gd name="adj1" fmla="val 9640485"/>
                <a:gd name="adj2" fmla="val 12783622"/>
              </a:avLst>
            </a:prstGeom>
            <a:noFill/>
            <a:ln w="127000">
              <a:solidFill>
                <a:srgbClr val="FFC000">
                  <a:alpha val="69804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ja-JP" altLang="en-US" sz="1400" dirty="0">
                <a:latin typeface="+mn-ea"/>
              </a:endParaRPr>
            </a:p>
          </p:txBody>
        </p:sp>
        <p:sp>
          <p:nvSpPr>
            <p:cNvPr id="40" name="円弧 39"/>
            <p:cNvSpPr/>
            <p:nvPr/>
          </p:nvSpPr>
          <p:spPr>
            <a:xfrm rot="1541255">
              <a:off x="878385" y="2347415"/>
              <a:ext cx="7180815" cy="3107432"/>
            </a:xfrm>
            <a:prstGeom prst="arc">
              <a:avLst>
                <a:gd name="adj1" fmla="val 7959773"/>
                <a:gd name="adj2" fmla="val 12055290"/>
              </a:avLst>
            </a:prstGeom>
            <a:noFill/>
            <a:ln w="127000">
              <a:solidFill>
                <a:srgbClr val="FFC000">
                  <a:alpha val="69804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ja-JP" altLang="en-US" sz="1400" dirty="0">
                <a:latin typeface="+mn-ea"/>
              </a:endParaRPr>
            </a:p>
          </p:txBody>
        </p:sp>
        <p:cxnSp>
          <p:nvCxnSpPr>
            <p:cNvPr id="41" name="直線コネクタ 40"/>
            <p:cNvCxnSpPr>
              <a:cxnSpLocks/>
            </p:cNvCxnSpPr>
            <p:nvPr/>
          </p:nvCxnSpPr>
          <p:spPr>
            <a:xfrm flipH="1" flipV="1">
              <a:off x="6209689" y="5695543"/>
              <a:ext cx="351190" cy="383232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2" name="テキスト ボックス 2"/>
            <p:cNvSpPr txBox="1">
              <a:spLocks noChangeArrowheads="1"/>
            </p:cNvSpPr>
            <p:nvPr/>
          </p:nvSpPr>
          <p:spPr bwMode="auto">
            <a:xfrm>
              <a:off x="4761646" y="6020411"/>
              <a:ext cx="3266170" cy="6473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kumimoji="1" sz="2400" b="1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 marL="742950" indent="-285750">
                <a:defRPr kumimoji="1" sz="2400" b="1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2pPr>
              <a:lvl3pPr marL="1143000" indent="-228600">
                <a:defRPr kumimoji="1" sz="2400" b="1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3pPr>
              <a:lvl4pPr marL="1600200" indent="-228600">
                <a:defRPr kumimoji="1" sz="2400" b="1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4pPr>
              <a:lvl5pPr marL="2057400" indent="-228600">
                <a:defRPr kumimoji="1" sz="2400" b="1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b="1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b="1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b="1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b="1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pPr eaLnBrk="1" hangingPunct="1"/>
              <a:r>
                <a:rPr lang="ja-JP" altLang="en-US" sz="1200" b="0" dirty="0">
                  <a:solidFill>
                    <a:srgbClr val="0070C0"/>
                  </a:solidFill>
                  <a:latin typeface="+mn-ea"/>
                  <a:ea typeface="+mn-ea"/>
                  <a:cs typeface="AR P丸ゴシック体E" charset="0"/>
                </a:rPr>
                <a:t>第</a:t>
              </a:r>
              <a:r>
                <a:rPr lang="en-US" altLang="ja-JP" sz="1200" b="0" dirty="0">
                  <a:solidFill>
                    <a:srgbClr val="0070C0"/>
                  </a:solidFill>
                  <a:latin typeface="+mn-ea"/>
                  <a:ea typeface="+mn-ea"/>
                  <a:cs typeface="AR P丸ゴシック体E" charset="0"/>
                </a:rPr>
                <a:t>1</a:t>
              </a:r>
              <a:r>
                <a:rPr lang="ja-JP" altLang="en-US" sz="1200" b="0" dirty="0">
                  <a:solidFill>
                    <a:srgbClr val="0070C0"/>
                  </a:solidFill>
                  <a:latin typeface="+mn-ea"/>
                  <a:ea typeface="+mn-ea"/>
                  <a:cs typeface="AR P丸ゴシック体E" charset="0"/>
                </a:rPr>
                <a:t>期ｲｵﾝｴﾝｼﾞﾝ運転</a:t>
              </a:r>
              <a:br>
                <a:rPr lang="en-US" altLang="ja-JP" sz="1200" b="0" dirty="0">
                  <a:solidFill>
                    <a:srgbClr val="0070C0"/>
                  </a:solidFill>
                  <a:latin typeface="+mn-ea"/>
                  <a:ea typeface="+mn-ea"/>
                  <a:cs typeface="AR P丸ゴシック体E" charset="0"/>
                </a:rPr>
              </a:br>
              <a:r>
                <a:rPr lang="ja-JP" altLang="en-US" sz="1200" b="0">
                  <a:solidFill>
                    <a:srgbClr val="0070C0"/>
                  </a:solidFill>
                  <a:latin typeface="+mn-ea"/>
                  <a:ea typeface="+mn-ea"/>
                  <a:cs typeface="AR P丸ゴシック体E" charset="0"/>
                </a:rPr>
                <a:t>（</a:t>
              </a:r>
              <a:r>
                <a:rPr lang="en-US" altLang="ja-JP" sz="1200" b="0" dirty="0">
                  <a:solidFill>
                    <a:srgbClr val="0070C0"/>
                  </a:solidFill>
                  <a:latin typeface="+mn-ea"/>
                  <a:ea typeface="+mn-ea"/>
                  <a:cs typeface="AR P丸ゴシック体E" charset="0"/>
                </a:rPr>
                <a:t>2016</a:t>
              </a:r>
              <a:r>
                <a:rPr lang="ja-JP" altLang="en-US" sz="1200" b="0">
                  <a:solidFill>
                    <a:srgbClr val="0070C0"/>
                  </a:solidFill>
                  <a:latin typeface="+mn-ea"/>
                  <a:ea typeface="+mn-ea"/>
                  <a:cs typeface="AR P丸ゴシック体E" charset="0"/>
                </a:rPr>
                <a:t>年</a:t>
              </a:r>
              <a:r>
                <a:rPr lang="en-US" altLang="ja-JP" sz="1200" b="0" dirty="0">
                  <a:solidFill>
                    <a:srgbClr val="0070C0"/>
                  </a:solidFill>
                  <a:latin typeface="+mn-ea"/>
                  <a:ea typeface="+mn-ea"/>
                  <a:cs typeface="AR P丸ゴシック体E" charset="0"/>
                </a:rPr>
                <a:t>3</a:t>
              </a:r>
              <a:r>
                <a:rPr lang="ja-JP" altLang="en-US" sz="1200" b="0">
                  <a:solidFill>
                    <a:srgbClr val="0070C0"/>
                  </a:solidFill>
                  <a:latin typeface="+mn-ea"/>
                  <a:ea typeface="+mn-ea"/>
                  <a:cs typeface="AR P丸ゴシック体E" charset="0"/>
                </a:rPr>
                <a:t>月</a:t>
              </a:r>
              <a:r>
                <a:rPr lang="en-US" altLang="ja-JP" sz="1200" b="0" dirty="0">
                  <a:solidFill>
                    <a:srgbClr val="0070C0"/>
                  </a:solidFill>
                  <a:latin typeface="+mn-ea"/>
                  <a:ea typeface="+mn-ea"/>
                  <a:cs typeface="AR P丸ゴシック体E" charset="0"/>
                </a:rPr>
                <a:t>22</a:t>
              </a:r>
              <a:r>
                <a:rPr lang="ja-JP" altLang="en-US" sz="1200" b="0">
                  <a:solidFill>
                    <a:srgbClr val="0070C0"/>
                  </a:solidFill>
                  <a:latin typeface="+mn-ea"/>
                  <a:ea typeface="+mn-ea"/>
                  <a:cs typeface="AR P丸ゴシック体E" charset="0"/>
                </a:rPr>
                <a:t>日～</a:t>
              </a:r>
              <a:r>
                <a:rPr lang="en-US" altLang="ja-JP" sz="1200" b="0" dirty="0">
                  <a:solidFill>
                    <a:srgbClr val="0070C0"/>
                  </a:solidFill>
                  <a:latin typeface="+mn-ea"/>
                  <a:ea typeface="+mn-ea"/>
                  <a:cs typeface="AR P丸ゴシック体E" charset="0"/>
                </a:rPr>
                <a:t>5</a:t>
              </a:r>
              <a:r>
                <a:rPr lang="ja-JP" altLang="en-US" sz="1200" b="0">
                  <a:solidFill>
                    <a:srgbClr val="0070C0"/>
                  </a:solidFill>
                  <a:latin typeface="+mn-ea"/>
                  <a:ea typeface="+mn-ea"/>
                  <a:cs typeface="AR P丸ゴシック体E" charset="0"/>
                </a:rPr>
                <a:t>月</a:t>
              </a:r>
              <a:r>
                <a:rPr lang="en-US" altLang="ja-JP" sz="1200" b="0" dirty="0">
                  <a:solidFill>
                    <a:srgbClr val="0070C0"/>
                  </a:solidFill>
                  <a:latin typeface="+mn-ea"/>
                  <a:ea typeface="+mn-ea"/>
                  <a:cs typeface="AR P丸ゴシック体E" charset="0"/>
                </a:rPr>
                <a:t>21</a:t>
              </a:r>
              <a:r>
                <a:rPr lang="ja-JP" altLang="en-US" sz="1200" b="0">
                  <a:solidFill>
                    <a:srgbClr val="0070C0"/>
                  </a:solidFill>
                  <a:latin typeface="+mn-ea"/>
                  <a:ea typeface="+mn-ea"/>
                  <a:cs typeface="AR P丸ゴシック体E" charset="0"/>
                </a:rPr>
                <a:t>日）</a:t>
              </a:r>
              <a:endParaRPr lang="ja-JP" altLang="en-US" sz="1200" b="0" dirty="0">
                <a:solidFill>
                  <a:srgbClr val="0070C0"/>
                </a:solidFill>
                <a:latin typeface="+mn-ea"/>
                <a:ea typeface="+mn-ea"/>
                <a:cs typeface="AR P丸ゴシック体E" charset="0"/>
              </a:endParaRPr>
            </a:p>
          </p:txBody>
        </p:sp>
        <p:cxnSp>
          <p:nvCxnSpPr>
            <p:cNvPr id="43" name="直線コネクタ 42"/>
            <p:cNvCxnSpPr/>
            <p:nvPr/>
          </p:nvCxnSpPr>
          <p:spPr>
            <a:xfrm flipH="1" flipV="1">
              <a:off x="2312981" y="1981490"/>
              <a:ext cx="665434" cy="526384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テキスト ボックス 49"/>
            <p:cNvSpPr txBox="1">
              <a:spLocks noChangeArrowheads="1"/>
            </p:cNvSpPr>
            <p:nvPr/>
          </p:nvSpPr>
          <p:spPr bwMode="auto">
            <a:xfrm>
              <a:off x="1484918" y="2456222"/>
              <a:ext cx="4352723" cy="6473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kumimoji="1" sz="2400" b="1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 marL="742950" indent="-285750">
                <a:defRPr kumimoji="1" sz="2400" b="1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2pPr>
              <a:lvl3pPr marL="1143000" indent="-228600">
                <a:defRPr kumimoji="1" sz="2400" b="1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3pPr>
              <a:lvl4pPr marL="1600200" indent="-228600">
                <a:defRPr kumimoji="1" sz="2400" b="1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4pPr>
              <a:lvl5pPr marL="2057400" indent="-228600">
                <a:defRPr kumimoji="1" sz="2400" b="1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b="1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b="1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b="1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b="1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pPr eaLnBrk="1" hangingPunct="1"/>
              <a:r>
                <a:rPr lang="ja-JP" altLang="en-US" sz="1200" b="0" dirty="0">
                  <a:solidFill>
                    <a:srgbClr val="0070C0"/>
                  </a:solidFill>
                  <a:latin typeface="+mn-ea"/>
                  <a:ea typeface="+mn-ea"/>
                  <a:cs typeface="AR P丸ゴシック体E" charset="0"/>
                </a:rPr>
                <a:t>第</a:t>
              </a:r>
              <a:r>
                <a:rPr lang="en-US" altLang="ja-JP" sz="1200" b="0" dirty="0">
                  <a:solidFill>
                    <a:srgbClr val="0070C0"/>
                  </a:solidFill>
                  <a:latin typeface="+mn-ea"/>
                  <a:ea typeface="+mn-ea"/>
                  <a:cs typeface="AR P丸ゴシック体E" charset="0"/>
                </a:rPr>
                <a:t>2</a:t>
              </a:r>
              <a:r>
                <a:rPr lang="ja-JP" altLang="en-US" sz="1200" b="0" dirty="0">
                  <a:solidFill>
                    <a:srgbClr val="0070C0"/>
                  </a:solidFill>
                  <a:latin typeface="+mn-ea"/>
                  <a:ea typeface="+mn-ea"/>
                  <a:cs typeface="AR P丸ゴシック体E" charset="0"/>
                </a:rPr>
                <a:t>期ｲｵﾝｴﾝｼﾞﾝ運転</a:t>
              </a:r>
              <a:endParaRPr lang="en-US" altLang="ja-JP" sz="1200" b="0" dirty="0">
                <a:solidFill>
                  <a:srgbClr val="0070C0"/>
                </a:solidFill>
                <a:latin typeface="+mn-ea"/>
                <a:ea typeface="+mn-ea"/>
                <a:cs typeface="AR P丸ゴシック体E" charset="0"/>
              </a:endParaRPr>
            </a:p>
            <a:p>
              <a:r>
                <a:rPr lang="ja-JP" altLang="en-US" sz="1200" b="0">
                  <a:solidFill>
                    <a:srgbClr val="0070C0"/>
                  </a:solidFill>
                  <a:latin typeface="+mn-ea"/>
                  <a:ea typeface="+mn-ea"/>
                  <a:cs typeface="AR P丸ゴシック体E" charset="0"/>
                </a:rPr>
                <a:t>（</a:t>
              </a:r>
              <a:r>
                <a:rPr lang="en-US" altLang="ja-JP" sz="1200" b="0" dirty="0">
                  <a:solidFill>
                    <a:srgbClr val="0070C0"/>
                  </a:solidFill>
                  <a:latin typeface="+mn-ea"/>
                  <a:ea typeface="+mn-ea"/>
                  <a:cs typeface="AR P丸ゴシック体E" charset="0"/>
                </a:rPr>
                <a:t>2016</a:t>
              </a:r>
              <a:r>
                <a:rPr lang="ja-JP" altLang="en-US" sz="1200" b="0">
                  <a:solidFill>
                    <a:srgbClr val="0070C0"/>
                  </a:solidFill>
                  <a:latin typeface="+mn-ea"/>
                  <a:ea typeface="+mn-ea"/>
                  <a:cs typeface="AR P丸ゴシック体E" charset="0"/>
                </a:rPr>
                <a:t>年</a:t>
              </a:r>
              <a:r>
                <a:rPr lang="en-US" altLang="ja-JP" sz="1200" b="0" dirty="0">
                  <a:solidFill>
                    <a:srgbClr val="0070C0"/>
                  </a:solidFill>
                  <a:latin typeface="+mn-ea"/>
                  <a:ea typeface="+mn-ea"/>
                  <a:cs typeface="AR P丸ゴシック体E" charset="0"/>
                </a:rPr>
                <a:t>11</a:t>
              </a:r>
              <a:r>
                <a:rPr lang="ja-JP" altLang="en-US" sz="1200" b="0">
                  <a:solidFill>
                    <a:srgbClr val="0070C0"/>
                  </a:solidFill>
                  <a:latin typeface="+mn-ea"/>
                  <a:ea typeface="+mn-ea"/>
                  <a:cs typeface="AR P丸ゴシック体E" charset="0"/>
                </a:rPr>
                <a:t>月</a:t>
              </a:r>
              <a:r>
                <a:rPr lang="en-US" altLang="ja-JP" sz="1200" b="0" dirty="0">
                  <a:solidFill>
                    <a:srgbClr val="0070C0"/>
                  </a:solidFill>
                  <a:latin typeface="+mn-ea"/>
                  <a:ea typeface="+mn-ea"/>
                  <a:cs typeface="AR P丸ゴシック体E" charset="0"/>
                </a:rPr>
                <a:t>22</a:t>
              </a:r>
              <a:r>
                <a:rPr lang="ja-JP" altLang="en-US" sz="1200" b="0">
                  <a:solidFill>
                    <a:srgbClr val="0070C0"/>
                  </a:solidFill>
                  <a:latin typeface="+mn-ea"/>
                  <a:ea typeface="+mn-ea"/>
                  <a:cs typeface="AR P丸ゴシック体E" charset="0"/>
                </a:rPr>
                <a:t>日～</a:t>
              </a:r>
              <a:r>
                <a:rPr lang="en-US" altLang="ja-JP" sz="1200" b="0" dirty="0">
                  <a:solidFill>
                    <a:srgbClr val="0070C0"/>
                  </a:solidFill>
                  <a:latin typeface="+mn-ea"/>
                  <a:ea typeface="+mn-ea"/>
                  <a:cs typeface="AR P丸ゴシック体E" charset="0"/>
                </a:rPr>
                <a:t>2017</a:t>
              </a:r>
              <a:r>
                <a:rPr lang="ja-JP" altLang="en-US" sz="1200" b="0">
                  <a:solidFill>
                    <a:srgbClr val="0070C0"/>
                  </a:solidFill>
                  <a:latin typeface="+mn-ea"/>
                  <a:ea typeface="+mn-ea"/>
                  <a:cs typeface="AR P丸ゴシック体E" charset="0"/>
                </a:rPr>
                <a:t>年</a:t>
              </a:r>
              <a:r>
                <a:rPr lang="en-US" altLang="ja-JP" sz="1200" b="0" dirty="0">
                  <a:solidFill>
                    <a:srgbClr val="0070C0"/>
                  </a:solidFill>
                  <a:latin typeface="+mn-ea"/>
                  <a:ea typeface="+mn-ea"/>
                  <a:cs typeface="AR P丸ゴシック体E" charset="0"/>
                </a:rPr>
                <a:t>4</a:t>
              </a:r>
              <a:r>
                <a:rPr lang="ja-JP" altLang="en-US" sz="1200" b="0">
                  <a:solidFill>
                    <a:srgbClr val="0070C0"/>
                  </a:solidFill>
                  <a:latin typeface="+mn-ea"/>
                  <a:ea typeface="+mn-ea"/>
                  <a:cs typeface="AR P丸ゴシック体E" charset="0"/>
                </a:rPr>
                <a:t>月</a:t>
              </a:r>
              <a:r>
                <a:rPr lang="en-US" altLang="ja-JP" sz="1200" b="0" dirty="0">
                  <a:solidFill>
                    <a:srgbClr val="0070C0"/>
                  </a:solidFill>
                  <a:latin typeface="+mn-ea"/>
                  <a:ea typeface="+mn-ea"/>
                  <a:cs typeface="AR P丸ゴシック体E" charset="0"/>
                </a:rPr>
                <a:t>26</a:t>
              </a:r>
              <a:r>
                <a:rPr lang="ja-JP" altLang="en-US" sz="1200" b="0">
                  <a:solidFill>
                    <a:srgbClr val="0070C0"/>
                  </a:solidFill>
                  <a:latin typeface="+mn-ea"/>
                  <a:ea typeface="+mn-ea"/>
                  <a:cs typeface="AR P丸ゴシック体E" charset="0"/>
                </a:rPr>
                <a:t>日）</a:t>
              </a:r>
              <a:endParaRPr lang="ja-JP" altLang="en-US" sz="1200" b="0" dirty="0">
                <a:solidFill>
                  <a:srgbClr val="0070C0"/>
                </a:solidFill>
                <a:latin typeface="+mn-ea"/>
                <a:ea typeface="+mn-ea"/>
                <a:cs typeface="AR P丸ゴシック体E" charset="0"/>
              </a:endParaRPr>
            </a:p>
          </p:txBody>
        </p:sp>
        <p:cxnSp>
          <p:nvCxnSpPr>
            <p:cNvPr id="45" name="直線コネクタ 44"/>
            <p:cNvCxnSpPr>
              <a:cxnSpLocks/>
            </p:cNvCxnSpPr>
            <p:nvPr/>
          </p:nvCxnSpPr>
          <p:spPr>
            <a:xfrm>
              <a:off x="1158994" y="1836724"/>
              <a:ext cx="66166" cy="350782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6" name="テキスト ボックス 51"/>
            <p:cNvSpPr txBox="1">
              <a:spLocks noChangeArrowheads="1"/>
            </p:cNvSpPr>
            <p:nvPr/>
          </p:nvSpPr>
          <p:spPr bwMode="auto">
            <a:xfrm>
              <a:off x="514926" y="986372"/>
              <a:ext cx="2232970" cy="9063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kumimoji="1" sz="2400" b="1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 marL="742950" indent="-285750">
                <a:defRPr kumimoji="1" sz="2400" b="1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2pPr>
              <a:lvl3pPr marL="1143000" indent="-228600">
                <a:defRPr kumimoji="1" sz="2400" b="1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3pPr>
              <a:lvl4pPr marL="1600200" indent="-228600">
                <a:defRPr kumimoji="1" sz="2400" b="1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4pPr>
              <a:lvl5pPr marL="2057400" indent="-228600">
                <a:defRPr kumimoji="1" sz="2400" b="1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b="1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b="1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b="1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2400" b="1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pPr eaLnBrk="1" hangingPunct="1"/>
              <a:r>
                <a:rPr lang="ja-JP" altLang="en-US" sz="1200" b="0" dirty="0">
                  <a:solidFill>
                    <a:srgbClr val="0070C0"/>
                  </a:solidFill>
                  <a:latin typeface="+mn-ea"/>
                  <a:ea typeface="+mn-ea"/>
                  <a:cs typeface="AR P丸ゴシック体E" charset="0"/>
                </a:rPr>
                <a:t>第</a:t>
              </a:r>
              <a:r>
                <a:rPr lang="en-US" altLang="ja-JP" sz="1200" b="0" dirty="0">
                  <a:solidFill>
                    <a:srgbClr val="0070C0"/>
                  </a:solidFill>
                  <a:latin typeface="+mn-ea"/>
                  <a:ea typeface="+mn-ea"/>
                  <a:cs typeface="AR P丸ゴシック体E" charset="0"/>
                </a:rPr>
                <a:t>3</a:t>
              </a:r>
              <a:r>
                <a:rPr lang="ja-JP" altLang="en-US" sz="1200" b="0" dirty="0">
                  <a:solidFill>
                    <a:srgbClr val="0070C0"/>
                  </a:solidFill>
                  <a:latin typeface="+mn-ea"/>
                  <a:ea typeface="+mn-ea"/>
                  <a:cs typeface="AR P丸ゴシック体E" charset="0"/>
                </a:rPr>
                <a:t>期ｲｵﾝｴﾝｼﾞﾝ運転</a:t>
              </a:r>
              <a:endParaRPr lang="en-US" altLang="ja-JP" sz="1200" b="0" dirty="0">
                <a:solidFill>
                  <a:srgbClr val="0070C0"/>
                </a:solidFill>
                <a:latin typeface="+mn-ea"/>
                <a:ea typeface="+mn-ea"/>
                <a:cs typeface="AR P丸ゴシック体E" charset="0"/>
              </a:endParaRPr>
            </a:p>
            <a:p>
              <a:r>
                <a:rPr lang="ja-JP" altLang="en-US" sz="1200" b="0">
                  <a:solidFill>
                    <a:srgbClr val="0070C0"/>
                  </a:solidFill>
                  <a:latin typeface="+mn-ea"/>
                  <a:ea typeface="+mn-ea"/>
                  <a:cs typeface="AR P丸ゴシック体E" charset="0"/>
                </a:rPr>
                <a:t>（</a:t>
              </a:r>
              <a:r>
                <a:rPr lang="en-US" altLang="ja-JP" sz="1200" b="0" dirty="0">
                  <a:solidFill>
                    <a:srgbClr val="0070C0"/>
                  </a:solidFill>
                  <a:latin typeface="+mn-ea"/>
                  <a:ea typeface="+mn-ea"/>
                  <a:cs typeface="AR P丸ゴシック体E" charset="0"/>
                </a:rPr>
                <a:t>2018</a:t>
              </a:r>
              <a:r>
                <a:rPr lang="ja-JP" altLang="en-US" sz="1200" b="0">
                  <a:solidFill>
                    <a:srgbClr val="0070C0"/>
                  </a:solidFill>
                  <a:latin typeface="+mn-ea"/>
                  <a:ea typeface="+mn-ea"/>
                  <a:cs typeface="AR P丸ゴシック体E" charset="0"/>
                </a:rPr>
                <a:t>年</a:t>
              </a:r>
              <a:r>
                <a:rPr lang="en-US" altLang="ja-JP" sz="1200" b="0" dirty="0">
                  <a:solidFill>
                    <a:srgbClr val="0070C0"/>
                  </a:solidFill>
                  <a:latin typeface="+mn-ea"/>
                  <a:ea typeface="+mn-ea"/>
                  <a:cs typeface="AR P丸ゴシック体E" charset="0"/>
                </a:rPr>
                <a:t>1</a:t>
              </a:r>
              <a:r>
                <a:rPr lang="ja-JP" altLang="en-US" sz="1200" b="0">
                  <a:solidFill>
                    <a:srgbClr val="0070C0"/>
                  </a:solidFill>
                  <a:latin typeface="+mn-ea"/>
                  <a:ea typeface="+mn-ea"/>
                  <a:cs typeface="AR P丸ゴシック体E" charset="0"/>
                </a:rPr>
                <a:t>月</a:t>
              </a:r>
              <a:r>
                <a:rPr lang="en-US" altLang="ja-JP" sz="1200" b="0" dirty="0">
                  <a:solidFill>
                    <a:srgbClr val="0070C0"/>
                  </a:solidFill>
                  <a:latin typeface="+mn-ea"/>
                  <a:ea typeface="+mn-ea"/>
                  <a:cs typeface="AR P丸ゴシック体E" charset="0"/>
                </a:rPr>
                <a:t>10</a:t>
              </a:r>
              <a:r>
                <a:rPr lang="ja-JP" altLang="en-US" sz="1200" b="0">
                  <a:solidFill>
                    <a:srgbClr val="0070C0"/>
                  </a:solidFill>
                  <a:latin typeface="+mn-ea"/>
                  <a:ea typeface="+mn-ea"/>
                  <a:cs typeface="AR P丸ゴシック体E" charset="0"/>
                </a:rPr>
                <a:t>日</a:t>
              </a:r>
              <a:r>
                <a:rPr lang="en-US" altLang="ja-JP" sz="1200" b="0" dirty="0">
                  <a:solidFill>
                    <a:srgbClr val="0070C0"/>
                  </a:solidFill>
                  <a:latin typeface="+mn-ea"/>
                  <a:ea typeface="+mn-ea"/>
                  <a:cs typeface="AR P丸ゴシック体E" charset="0"/>
                </a:rPr>
                <a:t>〜2018</a:t>
              </a:r>
              <a:r>
                <a:rPr lang="ja-JP" altLang="en-US" sz="1200" b="0">
                  <a:solidFill>
                    <a:srgbClr val="0070C0"/>
                  </a:solidFill>
                  <a:latin typeface="+mn-ea"/>
                  <a:ea typeface="+mn-ea"/>
                  <a:cs typeface="AR P丸ゴシック体E" charset="0"/>
                </a:rPr>
                <a:t>年</a:t>
              </a:r>
              <a:r>
                <a:rPr lang="en-US" altLang="ja-JP" sz="1200" b="0" dirty="0">
                  <a:solidFill>
                    <a:srgbClr val="0070C0"/>
                  </a:solidFill>
                  <a:latin typeface="+mn-ea"/>
                  <a:ea typeface="+mn-ea"/>
                  <a:cs typeface="AR P丸ゴシック体E" charset="0"/>
                </a:rPr>
                <a:t>6</a:t>
              </a:r>
              <a:r>
                <a:rPr lang="ja-JP" altLang="en-US" sz="1200" b="0">
                  <a:solidFill>
                    <a:srgbClr val="0070C0"/>
                  </a:solidFill>
                  <a:latin typeface="+mn-ea"/>
                  <a:ea typeface="+mn-ea"/>
                  <a:cs typeface="AR P丸ゴシック体E" charset="0"/>
                </a:rPr>
                <a:t>月</a:t>
              </a:r>
              <a:r>
                <a:rPr lang="en-US" altLang="ja-JP" sz="1200" b="0" dirty="0">
                  <a:solidFill>
                    <a:srgbClr val="0070C0"/>
                  </a:solidFill>
                  <a:latin typeface="+mn-ea"/>
                  <a:ea typeface="+mn-ea"/>
                  <a:cs typeface="AR P丸ゴシック体E" charset="0"/>
                </a:rPr>
                <a:t>3</a:t>
              </a:r>
              <a:r>
                <a:rPr lang="ja-JP" altLang="en-US" sz="1200" b="0">
                  <a:solidFill>
                    <a:srgbClr val="0070C0"/>
                  </a:solidFill>
                  <a:latin typeface="+mn-ea"/>
                  <a:ea typeface="+mn-ea"/>
                  <a:cs typeface="AR P丸ゴシック体E" charset="0"/>
                </a:rPr>
                <a:t>日）</a:t>
              </a:r>
              <a:endParaRPr lang="ja-JP" altLang="en-US" sz="1200" b="0" dirty="0">
                <a:solidFill>
                  <a:srgbClr val="0070C0"/>
                </a:solidFill>
                <a:latin typeface="+mn-ea"/>
                <a:ea typeface="+mn-ea"/>
                <a:cs typeface="AR P丸ゴシック体E" charset="0"/>
              </a:endParaRPr>
            </a:p>
          </p:txBody>
        </p:sp>
      </p:grpSp>
      <p:sp>
        <p:nvSpPr>
          <p:cNvPr id="53" name="円/楕円 52"/>
          <p:cNvSpPr/>
          <p:nvPr/>
        </p:nvSpPr>
        <p:spPr>
          <a:xfrm rot="19423881">
            <a:off x="4123780" y="4696501"/>
            <a:ext cx="176016" cy="114785"/>
          </a:xfrm>
          <a:prstGeom prst="ellipse">
            <a:avLst/>
          </a:prstGeom>
          <a:solidFill>
            <a:srgbClr val="FFCC66">
              <a:alpha val="85000"/>
            </a:srgbClr>
          </a:solidFill>
          <a:ln>
            <a:solidFill>
              <a:srgbClr val="FFCC66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 sz="1350" dirty="0">
              <a:latin typeface="+mn-ea"/>
            </a:endParaRPr>
          </a:p>
        </p:txBody>
      </p:sp>
      <p:sp>
        <p:nvSpPr>
          <p:cNvPr id="54" name="円/楕円 53"/>
          <p:cNvSpPr/>
          <p:nvPr/>
        </p:nvSpPr>
        <p:spPr>
          <a:xfrm rot="1287811">
            <a:off x="3551423" y="3883620"/>
            <a:ext cx="113736" cy="114785"/>
          </a:xfrm>
          <a:prstGeom prst="ellipse">
            <a:avLst/>
          </a:prstGeom>
          <a:solidFill>
            <a:srgbClr val="FFCC66">
              <a:alpha val="85000"/>
            </a:srgbClr>
          </a:solidFill>
          <a:ln>
            <a:solidFill>
              <a:srgbClr val="FFCC66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 sz="1350" dirty="0">
              <a:latin typeface="+mn-ea"/>
            </a:endParaRPr>
          </a:p>
        </p:txBody>
      </p:sp>
      <p:sp>
        <p:nvSpPr>
          <p:cNvPr id="55" name="円/楕円 54"/>
          <p:cNvSpPr/>
          <p:nvPr/>
        </p:nvSpPr>
        <p:spPr>
          <a:xfrm rot="340091">
            <a:off x="3084359" y="3751751"/>
            <a:ext cx="157396" cy="114785"/>
          </a:xfrm>
          <a:prstGeom prst="ellipse">
            <a:avLst/>
          </a:prstGeom>
          <a:solidFill>
            <a:srgbClr val="FFCC66">
              <a:alpha val="85000"/>
            </a:srgbClr>
          </a:solidFill>
          <a:ln>
            <a:solidFill>
              <a:srgbClr val="FFCC66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 sz="1350" dirty="0">
              <a:latin typeface="+mn-ea"/>
            </a:endParaRPr>
          </a:p>
        </p:txBody>
      </p:sp>
      <p:sp>
        <p:nvSpPr>
          <p:cNvPr id="56" name="円/楕円 55"/>
          <p:cNvSpPr/>
          <p:nvPr/>
        </p:nvSpPr>
        <p:spPr>
          <a:xfrm rot="20729714">
            <a:off x="1474038" y="3834338"/>
            <a:ext cx="111423" cy="114785"/>
          </a:xfrm>
          <a:prstGeom prst="ellipse">
            <a:avLst/>
          </a:prstGeom>
          <a:solidFill>
            <a:srgbClr val="FFCC66">
              <a:alpha val="85000"/>
            </a:srgbClr>
          </a:solidFill>
          <a:ln>
            <a:solidFill>
              <a:srgbClr val="FFCC66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 sz="1350" dirty="0">
              <a:latin typeface="+mn-ea"/>
            </a:endParaRPr>
          </a:p>
        </p:txBody>
      </p:sp>
      <p:cxnSp>
        <p:nvCxnSpPr>
          <p:cNvPr id="67" name="直線コネクタ 66">
            <a:extLst>
              <a:ext uri="{FF2B5EF4-FFF2-40B4-BE49-F238E27FC236}">
                <a16:creationId xmlns:a16="http://schemas.microsoft.com/office/drawing/2014/main" id="{E8C60588-CFC3-4F46-9431-0FC3D1A61777}"/>
              </a:ext>
            </a:extLst>
          </p:cNvPr>
          <p:cNvCxnSpPr>
            <a:cxnSpLocks/>
          </p:cNvCxnSpPr>
          <p:nvPr/>
        </p:nvCxnSpPr>
        <p:spPr bwMode="auto">
          <a:xfrm flipV="1">
            <a:off x="1354954" y="4633589"/>
            <a:ext cx="333528" cy="125473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タイトル 1">
            <a:extLst>
              <a:ext uri="{FF2B5EF4-FFF2-40B4-BE49-F238E27FC236}">
                <a16:creationId xmlns:a16="http://schemas.microsoft.com/office/drawing/2014/main" id="{3F142F3E-19DE-D042-AD82-49E041B7BFD9}"/>
              </a:ext>
            </a:extLst>
          </p:cNvPr>
          <p:cNvSpPr txBox="1">
            <a:spLocks/>
          </p:cNvSpPr>
          <p:nvPr/>
        </p:nvSpPr>
        <p:spPr>
          <a:xfrm>
            <a:off x="60317" y="335485"/>
            <a:ext cx="8805473" cy="702149"/>
          </a:xfrm>
          <a:prstGeom prst="rect">
            <a:avLst/>
          </a:prstGeom>
        </p:spPr>
        <p:txBody>
          <a:bodyPr/>
          <a:lstStyle>
            <a:lvl1pPr algn="ctr" defTabSz="457200" rtl="0" eaLnBrk="1" latinLnBrk="0" hangingPunct="1">
              <a:spcBef>
                <a:spcPct val="0"/>
              </a:spcBef>
              <a:buNone/>
              <a:defRPr kumimoji="1" sz="36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ja-JP" altLang="en-US">
                <a:latin typeface="MS PGothic" panose="020B0600070205080204" pitchFamily="34" charset="-128"/>
                <a:ea typeface="MS PGothic" panose="020B0600070205080204" pitchFamily="34" charset="-128"/>
              </a:rPr>
              <a:t>「はやぶさ２」：打ち上げから地球帰還まで</a:t>
            </a:r>
          </a:p>
        </p:txBody>
      </p:sp>
      <p:sp>
        <p:nvSpPr>
          <p:cNvPr id="52" name="スライド番号プレースホルダー 3">
            <a:extLst>
              <a:ext uri="{FF2B5EF4-FFF2-40B4-BE49-F238E27FC236}">
                <a16:creationId xmlns:a16="http://schemas.microsoft.com/office/drawing/2014/main" id="{E5BEB9A2-942D-7649-A085-079DF71A54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948450" y="5703162"/>
            <a:ext cx="2133600" cy="273844"/>
          </a:xfrm>
        </p:spPr>
        <p:txBody>
          <a:bodyPr/>
          <a:lstStyle/>
          <a:p>
            <a:fld id="{4A7DA959-B80D-024B-B2BC-0EAAD2490278}" type="slidenum">
              <a:rPr kumimoji="1" lang="ja-JP" altLang="en-US" smtClean="0"/>
              <a:t>2</a:t>
            </a:fld>
            <a:endParaRPr kumimoji="1" lang="ja-JP" altLang="en-US"/>
          </a:p>
        </p:txBody>
      </p:sp>
      <p:grpSp>
        <p:nvGrpSpPr>
          <p:cNvPr id="98" name="グループ化 97">
            <a:extLst>
              <a:ext uri="{FF2B5EF4-FFF2-40B4-BE49-F238E27FC236}">
                <a16:creationId xmlns:a16="http://schemas.microsoft.com/office/drawing/2014/main" id="{ACD32351-490C-EE41-B579-6A45F7BD28B8}"/>
              </a:ext>
            </a:extLst>
          </p:cNvPr>
          <p:cNvGrpSpPr/>
          <p:nvPr/>
        </p:nvGrpSpPr>
        <p:grpSpPr>
          <a:xfrm>
            <a:off x="5324959" y="2811316"/>
            <a:ext cx="3799064" cy="2991122"/>
            <a:chOff x="1714186" y="990328"/>
            <a:chExt cx="5919650" cy="4660726"/>
          </a:xfrm>
        </p:grpSpPr>
        <p:sp>
          <p:nvSpPr>
            <p:cNvPr id="99" name="円/楕円 4">
              <a:extLst>
                <a:ext uri="{FF2B5EF4-FFF2-40B4-BE49-F238E27FC236}">
                  <a16:creationId xmlns:a16="http://schemas.microsoft.com/office/drawing/2014/main" id="{60D3503D-B773-9946-9ED1-8D260DEA952B}"/>
                </a:ext>
              </a:extLst>
            </p:cNvPr>
            <p:cNvSpPr/>
            <p:nvPr/>
          </p:nvSpPr>
          <p:spPr>
            <a:xfrm rot="678535">
              <a:off x="2900094" y="2558398"/>
              <a:ext cx="3293681" cy="1052353"/>
            </a:xfrm>
            <a:prstGeom prst="ellipse">
              <a:avLst/>
            </a:prstGeom>
            <a:noFill/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ja-JP" altLang="en-US" sz="1400"/>
            </a:p>
          </p:txBody>
        </p:sp>
        <p:sp>
          <p:nvSpPr>
            <p:cNvPr id="100" name="円/楕円 6">
              <a:extLst>
                <a:ext uri="{FF2B5EF4-FFF2-40B4-BE49-F238E27FC236}">
                  <a16:creationId xmlns:a16="http://schemas.microsoft.com/office/drawing/2014/main" id="{B080F508-DF87-5448-A0E4-DCAA900BCF7F}"/>
                </a:ext>
              </a:extLst>
            </p:cNvPr>
            <p:cNvSpPr/>
            <p:nvPr/>
          </p:nvSpPr>
          <p:spPr>
            <a:xfrm rot="1470362">
              <a:off x="1831740" y="1369423"/>
              <a:ext cx="5541162" cy="2515801"/>
            </a:xfrm>
            <a:prstGeom prst="ellipse">
              <a:avLst/>
            </a:prstGeom>
            <a:noFill/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ja-JP" altLang="en-US" sz="1400"/>
            </a:p>
          </p:txBody>
        </p:sp>
        <p:sp>
          <p:nvSpPr>
            <p:cNvPr id="101" name="円弧 100">
              <a:extLst>
                <a:ext uri="{FF2B5EF4-FFF2-40B4-BE49-F238E27FC236}">
                  <a16:creationId xmlns:a16="http://schemas.microsoft.com/office/drawing/2014/main" id="{BBD128F1-4505-2545-A540-6CEC78561999}"/>
                </a:ext>
              </a:extLst>
            </p:cNvPr>
            <p:cNvSpPr/>
            <p:nvPr/>
          </p:nvSpPr>
          <p:spPr>
            <a:xfrm rot="1184438">
              <a:off x="1738198" y="1637743"/>
              <a:ext cx="5278997" cy="2312715"/>
            </a:xfrm>
            <a:prstGeom prst="arc">
              <a:avLst>
                <a:gd name="adj1" fmla="val 15520745"/>
                <a:gd name="adj2" fmla="val 1868374"/>
              </a:avLst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ja-JP" altLang="en-US" sz="1400"/>
            </a:p>
          </p:txBody>
        </p:sp>
        <p:sp>
          <p:nvSpPr>
            <p:cNvPr id="102" name="太陽 101">
              <a:extLst>
                <a:ext uri="{FF2B5EF4-FFF2-40B4-BE49-F238E27FC236}">
                  <a16:creationId xmlns:a16="http://schemas.microsoft.com/office/drawing/2014/main" id="{21788547-49A6-AF42-BD2C-0667A702DF7A}"/>
                </a:ext>
              </a:extLst>
            </p:cNvPr>
            <p:cNvSpPr/>
            <p:nvPr/>
          </p:nvSpPr>
          <p:spPr>
            <a:xfrm>
              <a:off x="4405390" y="2931337"/>
              <a:ext cx="280627" cy="280628"/>
            </a:xfrm>
            <a:prstGeom prst="sun">
              <a:avLst/>
            </a:prstGeom>
            <a:solidFill>
              <a:srgbClr val="FFC000"/>
            </a:soli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ja-JP" altLang="en-US" sz="1400"/>
            </a:p>
          </p:txBody>
        </p:sp>
        <p:cxnSp>
          <p:nvCxnSpPr>
            <p:cNvPr id="103" name="直線矢印コネクタ 102">
              <a:extLst>
                <a:ext uri="{FF2B5EF4-FFF2-40B4-BE49-F238E27FC236}">
                  <a16:creationId xmlns:a16="http://schemas.microsoft.com/office/drawing/2014/main" id="{565163E3-5FB2-4848-9791-F34D6B01758E}"/>
                </a:ext>
              </a:extLst>
            </p:cNvPr>
            <p:cNvCxnSpPr/>
            <p:nvPr/>
          </p:nvCxnSpPr>
          <p:spPr>
            <a:xfrm flipV="1">
              <a:off x="6158081" y="3309200"/>
              <a:ext cx="3692" cy="109543"/>
            </a:xfrm>
            <a:prstGeom prst="straightConnector1">
              <a:avLst/>
            </a:prstGeom>
            <a:noFill/>
            <a:ln>
              <a:solidFill>
                <a:srgbClr val="0070C0"/>
              </a:solidFill>
              <a:headEnd type="none" w="med" len="med"/>
              <a:tailEnd type="triangle" w="lg" len="lg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04" name="直線矢印コネクタ 103">
              <a:extLst>
                <a:ext uri="{FF2B5EF4-FFF2-40B4-BE49-F238E27FC236}">
                  <a16:creationId xmlns:a16="http://schemas.microsoft.com/office/drawing/2014/main" id="{58C7E15C-BE9C-B442-91CB-D1A3346ED6A1}"/>
                </a:ext>
              </a:extLst>
            </p:cNvPr>
            <p:cNvCxnSpPr/>
            <p:nvPr/>
          </p:nvCxnSpPr>
          <p:spPr>
            <a:xfrm flipH="1">
              <a:off x="3183183" y="2520242"/>
              <a:ext cx="113236" cy="27078"/>
            </a:xfrm>
            <a:prstGeom prst="straightConnector1">
              <a:avLst/>
            </a:prstGeom>
            <a:noFill/>
            <a:ln>
              <a:solidFill>
                <a:srgbClr val="0070C0"/>
              </a:solidFill>
              <a:headEnd type="none" w="med" len="med"/>
              <a:tailEnd type="triangle" w="lg" len="lg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05" name="直線矢印コネクタ 104">
              <a:extLst>
                <a:ext uri="{FF2B5EF4-FFF2-40B4-BE49-F238E27FC236}">
                  <a16:creationId xmlns:a16="http://schemas.microsoft.com/office/drawing/2014/main" id="{BB87CF35-A19B-3D4F-8853-5E84804459FD}"/>
                </a:ext>
              </a:extLst>
            </p:cNvPr>
            <p:cNvCxnSpPr/>
            <p:nvPr/>
          </p:nvCxnSpPr>
          <p:spPr>
            <a:xfrm flipH="1" flipV="1">
              <a:off x="5500822" y="2020528"/>
              <a:ext cx="84926" cy="56618"/>
            </a:xfrm>
            <a:prstGeom prst="straightConnector1">
              <a:avLst/>
            </a:prstGeom>
            <a:noFill/>
            <a:ln>
              <a:solidFill>
                <a:srgbClr val="FF0000"/>
              </a:solidFill>
              <a:headEnd type="none" w="med" len="med"/>
              <a:tailEnd type="triangle" w="lg" len="lg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06" name="直線矢印コネクタ 105">
              <a:extLst>
                <a:ext uri="{FF2B5EF4-FFF2-40B4-BE49-F238E27FC236}">
                  <a16:creationId xmlns:a16="http://schemas.microsoft.com/office/drawing/2014/main" id="{66156711-E6D5-9843-81C6-01FDB32494CE}"/>
                </a:ext>
              </a:extLst>
            </p:cNvPr>
            <p:cNvCxnSpPr/>
            <p:nvPr/>
          </p:nvCxnSpPr>
          <p:spPr>
            <a:xfrm>
              <a:off x="2522232" y="2528858"/>
              <a:ext cx="64003" cy="65233"/>
            </a:xfrm>
            <a:prstGeom prst="straightConnector1">
              <a:avLst/>
            </a:prstGeom>
            <a:noFill/>
            <a:ln>
              <a:solidFill>
                <a:srgbClr val="FF0000"/>
              </a:solidFill>
              <a:headEnd type="none" w="med" len="med"/>
              <a:tailEnd type="triangle" w="lg" len="lg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07" name="直線矢印コネクタ 106">
              <a:extLst>
                <a:ext uri="{FF2B5EF4-FFF2-40B4-BE49-F238E27FC236}">
                  <a16:creationId xmlns:a16="http://schemas.microsoft.com/office/drawing/2014/main" id="{02FF0C15-9E75-EF4C-8849-A5DCD0296661}"/>
                </a:ext>
              </a:extLst>
            </p:cNvPr>
            <p:cNvCxnSpPr/>
            <p:nvPr/>
          </p:nvCxnSpPr>
          <p:spPr>
            <a:xfrm flipH="1" flipV="1">
              <a:off x="5659598" y="1759594"/>
              <a:ext cx="86158" cy="56618"/>
            </a:xfrm>
            <a:prstGeom prst="straightConnector1">
              <a:avLst/>
            </a:prstGeom>
            <a:noFill/>
            <a:ln>
              <a:solidFill>
                <a:srgbClr val="00B050"/>
              </a:solidFill>
              <a:headEnd type="none" w="med" len="med"/>
              <a:tailEnd type="triangle" w="lg" len="lg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08" name="直線矢印コネクタ 107">
              <a:extLst>
                <a:ext uri="{FF2B5EF4-FFF2-40B4-BE49-F238E27FC236}">
                  <a16:creationId xmlns:a16="http://schemas.microsoft.com/office/drawing/2014/main" id="{8D9BD589-A642-4243-B15A-07EF800B3AB4}"/>
                </a:ext>
              </a:extLst>
            </p:cNvPr>
            <p:cNvCxnSpPr/>
            <p:nvPr/>
          </p:nvCxnSpPr>
          <p:spPr>
            <a:xfrm>
              <a:off x="3568431" y="3525824"/>
              <a:ext cx="108312" cy="44310"/>
            </a:xfrm>
            <a:prstGeom prst="straightConnector1">
              <a:avLst/>
            </a:prstGeom>
            <a:noFill/>
            <a:ln>
              <a:solidFill>
                <a:srgbClr val="00B050"/>
              </a:solidFill>
              <a:headEnd type="none" w="med" len="med"/>
              <a:tailEnd type="triangle" w="lg" len="lg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09" name="直線コネクタ 108">
              <a:extLst>
                <a:ext uri="{FF2B5EF4-FFF2-40B4-BE49-F238E27FC236}">
                  <a16:creationId xmlns:a16="http://schemas.microsoft.com/office/drawing/2014/main" id="{715D3802-11A2-6E48-972A-57478A40EB19}"/>
                </a:ext>
              </a:extLst>
            </p:cNvPr>
            <p:cNvCxnSpPr/>
            <p:nvPr/>
          </p:nvCxnSpPr>
          <p:spPr>
            <a:xfrm flipH="1">
              <a:off x="5953765" y="1787903"/>
              <a:ext cx="167392" cy="139083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0" name="直線コネクタ 109">
              <a:extLst>
                <a:ext uri="{FF2B5EF4-FFF2-40B4-BE49-F238E27FC236}">
                  <a16:creationId xmlns:a16="http://schemas.microsoft.com/office/drawing/2014/main" id="{591A551F-9D57-7A4C-A011-EEA4AFE6CA11}"/>
                </a:ext>
              </a:extLst>
            </p:cNvPr>
            <p:cNvCxnSpPr>
              <a:endCxn id="101" idx="0"/>
            </p:cNvCxnSpPr>
            <p:nvPr/>
          </p:nvCxnSpPr>
          <p:spPr>
            <a:xfrm flipH="1">
              <a:off x="4549396" y="1266034"/>
              <a:ext cx="345861" cy="366785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1" name="直線コネクタ 110">
              <a:extLst>
                <a:ext uri="{FF2B5EF4-FFF2-40B4-BE49-F238E27FC236}">
                  <a16:creationId xmlns:a16="http://schemas.microsoft.com/office/drawing/2014/main" id="{EC571FC7-A31D-494C-B6F6-AADA3E5658D6}"/>
                </a:ext>
              </a:extLst>
            </p:cNvPr>
            <p:cNvCxnSpPr/>
            <p:nvPr/>
          </p:nvCxnSpPr>
          <p:spPr>
            <a:xfrm flipH="1">
              <a:off x="4650324" y="2429161"/>
              <a:ext cx="167392" cy="140314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2" name="フリーフォーム 34">
              <a:extLst>
                <a:ext uri="{FF2B5EF4-FFF2-40B4-BE49-F238E27FC236}">
                  <a16:creationId xmlns:a16="http://schemas.microsoft.com/office/drawing/2014/main" id="{E0174594-1ECC-F546-B57F-7B1457B163F5}"/>
                </a:ext>
              </a:extLst>
            </p:cNvPr>
            <p:cNvSpPr/>
            <p:nvPr/>
          </p:nvSpPr>
          <p:spPr>
            <a:xfrm>
              <a:off x="5410972" y="4153544"/>
              <a:ext cx="112005" cy="107081"/>
            </a:xfrm>
            <a:custGeom>
              <a:avLst/>
              <a:gdLst>
                <a:gd name="connsiteX0" fmla="*/ 38100 w 333375"/>
                <a:gd name="connsiteY0" fmla="*/ 38100 h 319088"/>
                <a:gd name="connsiteX1" fmla="*/ 0 w 333375"/>
                <a:gd name="connsiteY1" fmla="*/ 119063 h 319088"/>
                <a:gd name="connsiteX2" fmla="*/ 9525 w 333375"/>
                <a:gd name="connsiteY2" fmla="*/ 233363 h 319088"/>
                <a:gd name="connsiteX3" fmla="*/ 123825 w 333375"/>
                <a:gd name="connsiteY3" fmla="*/ 319088 h 319088"/>
                <a:gd name="connsiteX4" fmla="*/ 161925 w 333375"/>
                <a:gd name="connsiteY4" fmla="*/ 300038 h 319088"/>
                <a:gd name="connsiteX5" fmla="*/ 242888 w 333375"/>
                <a:gd name="connsiteY5" fmla="*/ 309563 h 319088"/>
                <a:gd name="connsiteX6" fmla="*/ 333375 w 333375"/>
                <a:gd name="connsiteY6" fmla="*/ 190500 h 319088"/>
                <a:gd name="connsiteX7" fmla="*/ 314325 w 333375"/>
                <a:gd name="connsiteY7" fmla="*/ 95250 h 319088"/>
                <a:gd name="connsiteX8" fmla="*/ 247650 w 333375"/>
                <a:gd name="connsiteY8" fmla="*/ 57150 h 319088"/>
                <a:gd name="connsiteX9" fmla="*/ 161925 w 333375"/>
                <a:gd name="connsiteY9" fmla="*/ 0 h 319088"/>
                <a:gd name="connsiteX10" fmla="*/ 104775 w 333375"/>
                <a:gd name="connsiteY10" fmla="*/ 47625 h 319088"/>
                <a:gd name="connsiteX11" fmla="*/ 38100 w 333375"/>
                <a:gd name="connsiteY11" fmla="*/ 38100 h 319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33375" h="319088">
                  <a:moveTo>
                    <a:pt x="38100" y="38100"/>
                  </a:moveTo>
                  <a:lnTo>
                    <a:pt x="0" y="119063"/>
                  </a:lnTo>
                  <a:lnTo>
                    <a:pt x="9525" y="233363"/>
                  </a:lnTo>
                  <a:lnTo>
                    <a:pt x="123825" y="319088"/>
                  </a:lnTo>
                  <a:lnTo>
                    <a:pt x="161925" y="300038"/>
                  </a:lnTo>
                  <a:lnTo>
                    <a:pt x="242888" y="309563"/>
                  </a:lnTo>
                  <a:lnTo>
                    <a:pt x="333375" y="190500"/>
                  </a:lnTo>
                  <a:lnTo>
                    <a:pt x="314325" y="95250"/>
                  </a:lnTo>
                  <a:lnTo>
                    <a:pt x="247650" y="57150"/>
                  </a:lnTo>
                  <a:lnTo>
                    <a:pt x="161925" y="0"/>
                  </a:lnTo>
                  <a:lnTo>
                    <a:pt x="104775" y="47625"/>
                  </a:lnTo>
                  <a:lnTo>
                    <a:pt x="38100" y="3810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65000"/>
                    <a:shade val="30000"/>
                    <a:satMod val="11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10800000" scaled="1"/>
              <a:tileRect/>
            </a:gra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ja-JP" altLang="en-US" sz="1400"/>
            </a:p>
          </p:txBody>
        </p:sp>
        <p:cxnSp>
          <p:nvCxnSpPr>
            <p:cNvPr id="113" name="直線コネクタ 112">
              <a:extLst>
                <a:ext uri="{FF2B5EF4-FFF2-40B4-BE49-F238E27FC236}">
                  <a16:creationId xmlns:a16="http://schemas.microsoft.com/office/drawing/2014/main" id="{512A01A0-C944-9347-9067-B6CCF9570C58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097733" y="4264859"/>
              <a:ext cx="1292075" cy="426053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4" name="円弧 113">
              <a:extLst>
                <a:ext uri="{FF2B5EF4-FFF2-40B4-BE49-F238E27FC236}">
                  <a16:creationId xmlns:a16="http://schemas.microsoft.com/office/drawing/2014/main" id="{DAEAA554-C246-9C41-B01B-9BEDE7FBACA2}"/>
                </a:ext>
              </a:extLst>
            </p:cNvPr>
            <p:cNvSpPr/>
            <p:nvPr/>
          </p:nvSpPr>
          <p:spPr>
            <a:xfrm rot="1175496">
              <a:off x="2173909" y="1619280"/>
              <a:ext cx="4355881" cy="1899160"/>
            </a:xfrm>
            <a:prstGeom prst="arc">
              <a:avLst>
                <a:gd name="adj1" fmla="val 3425730"/>
                <a:gd name="adj2" fmla="val 15734909"/>
              </a:avLst>
            </a:prstGeom>
            <a:noFill/>
            <a:ln w="381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ja-JP" altLang="en-US" sz="1400"/>
            </a:p>
          </p:txBody>
        </p:sp>
        <p:sp>
          <p:nvSpPr>
            <p:cNvPr id="115" name="円/楕円 41">
              <a:extLst>
                <a:ext uri="{FF2B5EF4-FFF2-40B4-BE49-F238E27FC236}">
                  <a16:creationId xmlns:a16="http://schemas.microsoft.com/office/drawing/2014/main" id="{6C2A8977-037B-3B4F-A176-5FBFD1743922}"/>
                </a:ext>
              </a:extLst>
            </p:cNvPr>
            <p:cNvSpPr/>
            <p:nvPr/>
          </p:nvSpPr>
          <p:spPr>
            <a:xfrm>
              <a:off x="4560474" y="3577519"/>
              <a:ext cx="104620" cy="103389"/>
            </a:xfrm>
            <a:prstGeom prst="ellipse">
              <a:avLst/>
            </a:prstGeom>
            <a:gradFill flip="none" rotWithShape="1">
              <a:gsLst>
                <a:gs pos="0">
                  <a:srgbClr val="0070C0">
                    <a:tint val="66000"/>
                    <a:satMod val="160000"/>
                  </a:srgbClr>
                </a:gs>
                <a:gs pos="67000">
                  <a:schemeClr val="tx2">
                    <a:lumMod val="75000"/>
                  </a:schemeClr>
                </a:gs>
              </a:gsLst>
              <a:lin ang="10800000" scaled="1"/>
              <a:tileRect/>
            </a:gradFill>
            <a:ln w="31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ja-JP" altLang="en-US" sz="1400"/>
            </a:p>
          </p:txBody>
        </p:sp>
        <p:sp>
          <p:nvSpPr>
            <p:cNvPr id="116" name="テキスト ボックス 18">
              <a:extLst>
                <a:ext uri="{FF2B5EF4-FFF2-40B4-BE49-F238E27FC236}">
                  <a16:creationId xmlns:a16="http://schemas.microsoft.com/office/drawing/2014/main" id="{128FA337-D096-4C4E-BA40-F1CDC4CB66D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704905" y="2910712"/>
              <a:ext cx="2253230" cy="6234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kumimoji="1" sz="3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kumimoji="1" sz="28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kumimoji="1" sz="24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ja-JP" altLang="en-US" sz="1000" b="1" dirty="0">
                  <a:latin typeface="AR P丸ゴシック体E" pitchFamily="50" charset="-128"/>
                  <a:ea typeface="AR P丸ゴシック体E" pitchFamily="50" charset="-128"/>
                </a:rPr>
                <a:t>地球リエントリー</a:t>
              </a:r>
              <a:endParaRPr lang="en-US" altLang="ja-JP" sz="1000" b="1" dirty="0">
                <a:latin typeface="AR P丸ゴシック体E" pitchFamily="50" charset="-128"/>
                <a:ea typeface="AR P丸ゴシック体E" pitchFamily="50" charset="-128"/>
              </a:endParaRPr>
            </a:p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ja-JP" sz="1000" b="1" dirty="0">
                  <a:latin typeface="AR P丸ゴシック体E" pitchFamily="50" charset="-128"/>
                  <a:ea typeface="AR P丸ゴシック体E" pitchFamily="50" charset="-128"/>
                </a:rPr>
                <a:t>(2020</a:t>
              </a:r>
              <a:r>
                <a:rPr lang="ja-JP" altLang="en-US" sz="1000" b="1" dirty="0">
                  <a:latin typeface="AR P丸ゴシック体E" pitchFamily="50" charset="-128"/>
                  <a:ea typeface="AR P丸ゴシック体E" pitchFamily="50" charset="-128"/>
                </a:rPr>
                <a:t>年</a:t>
              </a:r>
              <a:r>
                <a:rPr lang="en-US" altLang="ja-JP" sz="1000" b="1" dirty="0">
                  <a:latin typeface="AR P丸ゴシック体E" pitchFamily="50" charset="-128"/>
                  <a:ea typeface="AR P丸ゴシック体E" pitchFamily="50" charset="-128"/>
                </a:rPr>
                <a:t>12</a:t>
              </a:r>
              <a:r>
                <a:rPr lang="ja-JP" altLang="en-US" sz="1000" b="1" dirty="0">
                  <a:latin typeface="AR P丸ゴシック体E" pitchFamily="50" charset="-128"/>
                  <a:ea typeface="AR P丸ゴシック体E" pitchFamily="50" charset="-128"/>
                </a:rPr>
                <a:t>月</a:t>
              </a:r>
              <a:r>
                <a:rPr lang="en-US" altLang="ja-JP" sz="1000" b="1" dirty="0">
                  <a:latin typeface="AR P丸ゴシック体E" pitchFamily="50" charset="-128"/>
                  <a:ea typeface="AR P丸ゴシック体E" pitchFamily="50" charset="-128"/>
                </a:rPr>
                <a:t>6</a:t>
              </a:r>
              <a:r>
                <a:rPr lang="ja-JP" altLang="en-US" sz="1000" b="1" dirty="0">
                  <a:latin typeface="AR P丸ゴシック体E" pitchFamily="50" charset="-128"/>
                  <a:ea typeface="AR P丸ゴシック体E" pitchFamily="50" charset="-128"/>
                </a:rPr>
                <a:t>日</a:t>
              </a:r>
              <a:r>
                <a:rPr lang="en-US" altLang="ja-JP" sz="1000" b="1" dirty="0">
                  <a:latin typeface="AR P丸ゴシック体E" pitchFamily="50" charset="-128"/>
                  <a:ea typeface="AR P丸ゴシック体E" pitchFamily="50" charset="-128"/>
                </a:rPr>
                <a:t>)</a:t>
              </a:r>
              <a:endParaRPr lang="ja-JP" altLang="en-US" sz="1000" b="1" dirty="0">
                <a:latin typeface="AR P丸ゴシック体E" pitchFamily="50" charset="-128"/>
                <a:ea typeface="AR P丸ゴシック体E" pitchFamily="50" charset="-128"/>
              </a:endParaRPr>
            </a:p>
          </p:txBody>
        </p:sp>
        <p:cxnSp>
          <p:nvCxnSpPr>
            <p:cNvPr id="117" name="直線コネクタ 116">
              <a:extLst>
                <a:ext uri="{FF2B5EF4-FFF2-40B4-BE49-F238E27FC236}">
                  <a16:creationId xmlns:a16="http://schemas.microsoft.com/office/drawing/2014/main" id="{AA291F40-6F14-0945-9ADE-68054D88FCB9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698326" y="3413760"/>
              <a:ext cx="269914" cy="189606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8" name="テキスト ボックス 53">
              <a:extLst>
                <a:ext uri="{FF2B5EF4-FFF2-40B4-BE49-F238E27FC236}">
                  <a16:creationId xmlns:a16="http://schemas.microsoft.com/office/drawing/2014/main" id="{53BF0897-B23F-5841-82FC-D24A3D9A26E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628170" y="990328"/>
              <a:ext cx="2781230" cy="3836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kumimoji="1" sz="3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kumimoji="1" sz="28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kumimoji="1" sz="24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ja-JP" altLang="en-US" sz="1000" dirty="0">
                  <a:latin typeface="AR P丸ゴシック体E" pitchFamily="50" charset="-128"/>
                  <a:ea typeface="AR P丸ゴシック体E" pitchFamily="50" charset="-128"/>
                </a:rPr>
                <a:t>「はやぶさ２」の軌道</a:t>
              </a:r>
            </a:p>
          </p:txBody>
        </p:sp>
        <p:sp>
          <p:nvSpPr>
            <p:cNvPr id="119" name="テキスト ボックス 50">
              <a:extLst>
                <a:ext uri="{FF2B5EF4-FFF2-40B4-BE49-F238E27FC236}">
                  <a16:creationId xmlns:a16="http://schemas.microsoft.com/office/drawing/2014/main" id="{0C222B76-8015-4947-AC11-35CAFBE63BE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846682" y="1467889"/>
              <a:ext cx="1787154" cy="3836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kumimoji="1" sz="3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kumimoji="1" sz="28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kumimoji="1" sz="24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ja-JP" sz="1000" dirty="0" err="1">
                  <a:latin typeface="AR P丸ゴシック体E" pitchFamily="50" charset="-128"/>
                  <a:ea typeface="AR P丸ゴシック体E" pitchFamily="50" charset="-128"/>
                </a:rPr>
                <a:t>Ryugu</a:t>
              </a:r>
              <a:r>
                <a:rPr lang="ja-JP" altLang="en-US" sz="1000">
                  <a:latin typeface="AR P丸ゴシック体E" pitchFamily="50" charset="-128"/>
                  <a:ea typeface="AR P丸ゴシック体E" pitchFamily="50" charset="-128"/>
                </a:rPr>
                <a:t>の軌道</a:t>
              </a:r>
            </a:p>
          </p:txBody>
        </p:sp>
        <p:sp>
          <p:nvSpPr>
            <p:cNvPr id="120" name="テキスト ボックス 17">
              <a:extLst>
                <a:ext uri="{FF2B5EF4-FFF2-40B4-BE49-F238E27FC236}">
                  <a16:creationId xmlns:a16="http://schemas.microsoft.com/office/drawing/2014/main" id="{9E9E82F5-895B-C94F-9A26-2DC49B891FA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958599" y="2688865"/>
              <a:ext cx="749670" cy="3836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kumimoji="1" sz="3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kumimoji="1" sz="28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kumimoji="1" sz="24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ja-JP" altLang="en-US" sz="1000">
                  <a:latin typeface="AR P丸ゴシック体E" pitchFamily="50" charset="-128"/>
                  <a:ea typeface="AR P丸ゴシック体E" pitchFamily="50" charset="-128"/>
                </a:rPr>
                <a:t>太陽</a:t>
              </a:r>
            </a:p>
          </p:txBody>
        </p:sp>
        <p:sp>
          <p:nvSpPr>
            <p:cNvPr id="121" name="テキスト ボックス 56">
              <a:extLst>
                <a:ext uri="{FF2B5EF4-FFF2-40B4-BE49-F238E27FC236}">
                  <a16:creationId xmlns:a16="http://schemas.microsoft.com/office/drawing/2014/main" id="{08BDB8E0-90E6-A149-9503-3ED71AA937E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650323" y="2240185"/>
              <a:ext cx="1628009" cy="3836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kumimoji="1" sz="3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kumimoji="1" sz="28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kumimoji="1" sz="24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ja-JP" altLang="en-US" sz="1000">
                  <a:latin typeface="AR P丸ゴシック体E" pitchFamily="50" charset="-128"/>
                  <a:ea typeface="AR P丸ゴシック体E" pitchFamily="50" charset="-128"/>
                </a:rPr>
                <a:t>地球の軌道</a:t>
              </a:r>
            </a:p>
          </p:txBody>
        </p:sp>
        <p:sp>
          <p:nvSpPr>
            <p:cNvPr id="122" name="テキスト ボックス 22">
              <a:extLst>
                <a:ext uri="{FF2B5EF4-FFF2-40B4-BE49-F238E27FC236}">
                  <a16:creationId xmlns:a16="http://schemas.microsoft.com/office/drawing/2014/main" id="{ADFE5980-8AAF-B841-91CC-AAE64FF9992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904626" y="4611856"/>
              <a:ext cx="2249068" cy="6234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kumimoji="1" sz="3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kumimoji="1" sz="28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kumimoji="1" sz="24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9pPr>
            </a:lstStyle>
            <a:p>
              <a:pPr algn="r" eaLnBrk="1" hangingPunct="1">
                <a:spcBef>
                  <a:spcPct val="0"/>
                </a:spcBef>
                <a:buFontTx/>
                <a:buNone/>
              </a:pPr>
              <a:r>
                <a:rPr lang="ja-JP" altLang="en-US" sz="1000" b="1">
                  <a:latin typeface="AR P丸ゴシック体E" pitchFamily="50" charset="-128"/>
                  <a:ea typeface="AR P丸ゴシック体E" pitchFamily="50" charset="-128"/>
                </a:rPr>
                <a:t>リュウグウ出発</a:t>
              </a:r>
              <a:endParaRPr lang="en-US" altLang="ja-JP" sz="1000" b="1" dirty="0">
                <a:latin typeface="AR P丸ゴシック体E" pitchFamily="50" charset="-128"/>
                <a:ea typeface="AR P丸ゴシック体E" pitchFamily="50" charset="-128"/>
              </a:endParaRPr>
            </a:p>
            <a:p>
              <a:pPr algn="r" eaLnBrk="1" hangingPunct="1">
                <a:spcBef>
                  <a:spcPct val="0"/>
                </a:spcBef>
                <a:buFontTx/>
                <a:buNone/>
              </a:pPr>
              <a:r>
                <a:rPr lang="ja-JP" altLang="en-US" sz="1000" b="1" dirty="0">
                  <a:latin typeface="AR P丸ゴシック体E" pitchFamily="50" charset="-128"/>
                  <a:ea typeface="AR P丸ゴシック体E" pitchFamily="50" charset="-128"/>
                </a:rPr>
                <a:t>（</a:t>
              </a:r>
              <a:r>
                <a:rPr lang="en-US" altLang="ja-JP" sz="1000" b="1" dirty="0">
                  <a:latin typeface="AR P丸ゴシック体E" pitchFamily="50" charset="-128"/>
                  <a:ea typeface="AR P丸ゴシック体E" pitchFamily="50" charset="-128"/>
                </a:rPr>
                <a:t>2019</a:t>
              </a:r>
              <a:r>
                <a:rPr lang="ja-JP" altLang="en-US" sz="1000" b="1" dirty="0">
                  <a:latin typeface="AR P丸ゴシック体E" pitchFamily="50" charset="-128"/>
                  <a:ea typeface="AR P丸ゴシック体E" pitchFamily="50" charset="-128"/>
                </a:rPr>
                <a:t>年</a:t>
              </a:r>
              <a:r>
                <a:rPr lang="en-US" altLang="ja-JP" sz="1000" b="1" dirty="0">
                  <a:latin typeface="AR P丸ゴシック体E" pitchFamily="50" charset="-128"/>
                  <a:ea typeface="AR P丸ゴシック体E" pitchFamily="50" charset="-128"/>
                </a:rPr>
                <a:t>11</a:t>
              </a:r>
              <a:r>
                <a:rPr lang="ja-JP" altLang="en-US" sz="1000" b="1" dirty="0">
                  <a:latin typeface="AR P丸ゴシック体E" pitchFamily="50" charset="-128"/>
                  <a:ea typeface="AR P丸ゴシック体E" pitchFamily="50" charset="-128"/>
                </a:rPr>
                <a:t>月</a:t>
              </a:r>
              <a:r>
                <a:rPr lang="en-US" altLang="ja-JP" sz="1000" b="1" dirty="0">
                  <a:latin typeface="AR P丸ゴシック体E" pitchFamily="50" charset="-128"/>
                  <a:ea typeface="AR P丸ゴシック体E" pitchFamily="50" charset="-128"/>
                </a:rPr>
                <a:t>13</a:t>
              </a:r>
              <a:r>
                <a:rPr lang="ja-JP" altLang="en-US" sz="1000" b="1" dirty="0">
                  <a:latin typeface="AR P丸ゴシック体E" pitchFamily="50" charset="-128"/>
                  <a:ea typeface="AR P丸ゴシック体E" pitchFamily="50" charset="-128"/>
                </a:rPr>
                <a:t>日）</a:t>
              </a:r>
            </a:p>
          </p:txBody>
        </p:sp>
        <p:sp>
          <p:nvSpPr>
            <p:cNvPr id="123" name="円弧 122">
              <a:extLst>
                <a:ext uri="{FF2B5EF4-FFF2-40B4-BE49-F238E27FC236}">
                  <a16:creationId xmlns:a16="http://schemas.microsoft.com/office/drawing/2014/main" id="{A2124BD6-CF0B-804C-B8AA-88EB56573D54}"/>
                </a:ext>
              </a:extLst>
            </p:cNvPr>
            <p:cNvSpPr/>
            <p:nvPr/>
          </p:nvSpPr>
          <p:spPr>
            <a:xfrm rot="1184438">
              <a:off x="1738198" y="1637743"/>
              <a:ext cx="5278997" cy="2312715"/>
            </a:xfrm>
            <a:prstGeom prst="arc">
              <a:avLst>
                <a:gd name="adj1" fmla="val 19545"/>
                <a:gd name="adj2" fmla="val 1680034"/>
              </a:avLst>
            </a:prstGeom>
            <a:noFill/>
            <a:ln w="127000">
              <a:solidFill>
                <a:srgbClr val="FFC000">
                  <a:alpha val="69804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ja-JP" altLang="en-US" sz="1400"/>
            </a:p>
          </p:txBody>
        </p:sp>
        <p:sp>
          <p:nvSpPr>
            <p:cNvPr id="124" name="円弧 123">
              <a:extLst>
                <a:ext uri="{FF2B5EF4-FFF2-40B4-BE49-F238E27FC236}">
                  <a16:creationId xmlns:a16="http://schemas.microsoft.com/office/drawing/2014/main" id="{6AA3DE3B-B622-B141-8598-8FACEE6D11A8}"/>
                </a:ext>
              </a:extLst>
            </p:cNvPr>
            <p:cNvSpPr/>
            <p:nvPr/>
          </p:nvSpPr>
          <p:spPr>
            <a:xfrm rot="1175496">
              <a:off x="2173909" y="1627896"/>
              <a:ext cx="4355881" cy="1899159"/>
            </a:xfrm>
            <a:prstGeom prst="arc">
              <a:avLst>
                <a:gd name="adj1" fmla="val 9195583"/>
                <a:gd name="adj2" fmla="val 15204146"/>
              </a:avLst>
            </a:prstGeom>
            <a:noFill/>
            <a:ln w="127000">
              <a:solidFill>
                <a:srgbClr val="FFC000">
                  <a:alpha val="69804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ja-JP" altLang="en-US" sz="1400"/>
            </a:p>
          </p:txBody>
        </p:sp>
        <p:cxnSp>
          <p:nvCxnSpPr>
            <p:cNvPr id="125" name="直線コネクタ 124">
              <a:extLst>
                <a:ext uri="{FF2B5EF4-FFF2-40B4-BE49-F238E27FC236}">
                  <a16:creationId xmlns:a16="http://schemas.microsoft.com/office/drawing/2014/main" id="{28A38066-C98E-8D43-B426-40AE7036CAC7}"/>
                </a:ext>
              </a:extLst>
            </p:cNvPr>
            <p:cNvCxnSpPr>
              <a:cxnSpLocks/>
              <a:stCxn id="126" idx="0"/>
            </p:cNvCxnSpPr>
            <p:nvPr/>
          </p:nvCxnSpPr>
          <p:spPr>
            <a:xfrm flipV="1">
              <a:off x="5812952" y="4119082"/>
              <a:ext cx="646680" cy="908526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6" name="テキスト ボックス 2">
              <a:extLst>
                <a:ext uri="{FF2B5EF4-FFF2-40B4-BE49-F238E27FC236}">
                  <a16:creationId xmlns:a16="http://schemas.microsoft.com/office/drawing/2014/main" id="{D312A412-E5EA-7C42-942F-8A1BD55F903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000286" y="5027608"/>
              <a:ext cx="3625333" cy="6234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kumimoji="1" sz="3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kumimoji="1" sz="28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kumimoji="1" sz="24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ja-JP" altLang="en-US" sz="1000" dirty="0">
                  <a:solidFill>
                    <a:srgbClr val="0070C0"/>
                  </a:solidFill>
                  <a:latin typeface="AR P丸ゴシック体E" pitchFamily="50" charset="-128"/>
                  <a:ea typeface="AR P丸ゴシック体E" pitchFamily="50" charset="-128"/>
                </a:rPr>
                <a:t>第</a:t>
              </a:r>
              <a:r>
                <a:rPr lang="en-US" altLang="ja-JP" sz="1000" dirty="0">
                  <a:solidFill>
                    <a:srgbClr val="0070C0"/>
                  </a:solidFill>
                  <a:latin typeface="AR P丸ゴシック体E" pitchFamily="50" charset="-128"/>
                  <a:ea typeface="AR P丸ゴシック体E" pitchFamily="50" charset="-128"/>
                </a:rPr>
                <a:t>1</a:t>
              </a:r>
              <a:r>
                <a:rPr lang="ja-JP" altLang="en-US" sz="1000" dirty="0">
                  <a:solidFill>
                    <a:srgbClr val="0070C0"/>
                  </a:solidFill>
                  <a:latin typeface="AR P丸ゴシック体E" pitchFamily="50" charset="-128"/>
                  <a:ea typeface="AR P丸ゴシック体E" pitchFamily="50" charset="-128"/>
                </a:rPr>
                <a:t>期ｲｵﾝｴﾝｼﾞﾝ運転</a:t>
              </a:r>
              <a:br>
                <a:rPr lang="en-US" altLang="ja-JP" sz="1000" dirty="0">
                  <a:solidFill>
                    <a:srgbClr val="0070C0"/>
                  </a:solidFill>
                  <a:latin typeface="AR P丸ゴシック体E" pitchFamily="50" charset="-128"/>
                  <a:ea typeface="AR P丸ゴシック体E" pitchFamily="50" charset="-128"/>
                </a:rPr>
              </a:br>
              <a:r>
                <a:rPr lang="ja-JP" altLang="en-US" sz="1000" dirty="0">
                  <a:solidFill>
                    <a:srgbClr val="0070C0"/>
                  </a:solidFill>
                  <a:latin typeface="AR P丸ゴシック体E" pitchFamily="50" charset="-128"/>
                  <a:ea typeface="AR P丸ゴシック体E" pitchFamily="50" charset="-128"/>
                </a:rPr>
                <a:t>（</a:t>
              </a:r>
              <a:r>
                <a:rPr lang="en-US" altLang="ja-JP" sz="1000" dirty="0">
                  <a:solidFill>
                    <a:srgbClr val="0070C0"/>
                  </a:solidFill>
                  <a:latin typeface="AR P丸ゴシック体E" pitchFamily="50" charset="-128"/>
                  <a:ea typeface="AR P丸ゴシック体E" pitchFamily="50" charset="-128"/>
                </a:rPr>
                <a:t>2019</a:t>
              </a:r>
              <a:r>
                <a:rPr lang="ja-JP" altLang="en-US" sz="1000" dirty="0">
                  <a:solidFill>
                    <a:srgbClr val="0070C0"/>
                  </a:solidFill>
                  <a:latin typeface="AR P丸ゴシック体E" pitchFamily="50" charset="-128"/>
                  <a:ea typeface="AR P丸ゴシック体E" pitchFamily="50" charset="-128"/>
                </a:rPr>
                <a:t>年</a:t>
              </a:r>
              <a:r>
                <a:rPr lang="en-US" altLang="ja-JP" sz="1000" dirty="0">
                  <a:solidFill>
                    <a:srgbClr val="0070C0"/>
                  </a:solidFill>
                  <a:latin typeface="AR P丸ゴシック体E" pitchFamily="50" charset="-128"/>
                  <a:ea typeface="AR P丸ゴシック体E" pitchFamily="50" charset="-128"/>
                </a:rPr>
                <a:t>12</a:t>
              </a:r>
              <a:r>
                <a:rPr lang="ja-JP" altLang="en-US" sz="1000" dirty="0">
                  <a:solidFill>
                    <a:srgbClr val="0070C0"/>
                  </a:solidFill>
                  <a:latin typeface="AR P丸ゴシック体E" pitchFamily="50" charset="-128"/>
                  <a:ea typeface="AR P丸ゴシック体E" pitchFamily="50" charset="-128"/>
                </a:rPr>
                <a:t>月</a:t>
              </a:r>
              <a:r>
                <a:rPr lang="en-US" altLang="ja-JP" sz="1000" dirty="0">
                  <a:solidFill>
                    <a:srgbClr val="0070C0"/>
                  </a:solidFill>
                  <a:latin typeface="AR P丸ゴシック体E" pitchFamily="50" charset="-128"/>
                  <a:ea typeface="AR P丸ゴシック体E" pitchFamily="50" charset="-128"/>
                </a:rPr>
                <a:t>3</a:t>
              </a:r>
              <a:r>
                <a:rPr lang="ja-JP" altLang="en-US" sz="1000" dirty="0">
                  <a:solidFill>
                    <a:srgbClr val="0070C0"/>
                  </a:solidFill>
                  <a:latin typeface="AR P丸ゴシック体E" pitchFamily="50" charset="-128"/>
                  <a:ea typeface="AR P丸ゴシック体E" pitchFamily="50" charset="-128"/>
                </a:rPr>
                <a:t>日～</a:t>
              </a:r>
              <a:r>
                <a:rPr lang="en-US" altLang="ja-JP" sz="1000" dirty="0">
                  <a:solidFill>
                    <a:srgbClr val="0070C0"/>
                  </a:solidFill>
                  <a:latin typeface="AR P丸ゴシック体E" pitchFamily="50" charset="-128"/>
                  <a:ea typeface="AR P丸ゴシック体E" pitchFamily="50" charset="-128"/>
                </a:rPr>
                <a:t>2020</a:t>
              </a:r>
              <a:r>
                <a:rPr lang="ja-JP" altLang="en-US" sz="1000" dirty="0">
                  <a:solidFill>
                    <a:srgbClr val="0070C0"/>
                  </a:solidFill>
                  <a:latin typeface="AR P丸ゴシック体E" pitchFamily="50" charset="-128"/>
                  <a:ea typeface="AR P丸ゴシック体E" pitchFamily="50" charset="-128"/>
                </a:rPr>
                <a:t>年</a:t>
              </a:r>
              <a:r>
                <a:rPr lang="en-US" altLang="ja-JP" sz="1000" dirty="0">
                  <a:solidFill>
                    <a:srgbClr val="0070C0"/>
                  </a:solidFill>
                  <a:latin typeface="AR P丸ゴシック体E" pitchFamily="50" charset="-128"/>
                  <a:ea typeface="AR P丸ゴシック体E" pitchFamily="50" charset="-128"/>
                </a:rPr>
                <a:t>2</a:t>
              </a:r>
              <a:r>
                <a:rPr lang="ja-JP" altLang="en-US" sz="1000">
                  <a:solidFill>
                    <a:srgbClr val="0070C0"/>
                  </a:solidFill>
                  <a:latin typeface="AR P丸ゴシック体E" pitchFamily="50" charset="-128"/>
                  <a:ea typeface="AR P丸ゴシック体E" pitchFamily="50" charset="-128"/>
                </a:rPr>
                <a:t>月</a:t>
              </a:r>
              <a:r>
                <a:rPr lang="en-US" altLang="ja-JP" sz="1000" dirty="0">
                  <a:solidFill>
                    <a:srgbClr val="0070C0"/>
                  </a:solidFill>
                  <a:latin typeface="AR P丸ゴシック体E" pitchFamily="50" charset="-128"/>
                  <a:ea typeface="AR P丸ゴシック体E" pitchFamily="50" charset="-128"/>
                </a:rPr>
                <a:t>20</a:t>
              </a:r>
              <a:r>
                <a:rPr lang="ja-JP" altLang="en-US" sz="1000">
                  <a:solidFill>
                    <a:srgbClr val="0070C0"/>
                  </a:solidFill>
                  <a:latin typeface="AR P丸ゴシック体E" pitchFamily="50" charset="-128"/>
                  <a:ea typeface="AR P丸ゴシック体E" pitchFamily="50" charset="-128"/>
                </a:rPr>
                <a:t>日）</a:t>
              </a:r>
              <a:endParaRPr lang="ja-JP" altLang="en-US" sz="1000" dirty="0">
                <a:solidFill>
                  <a:srgbClr val="0070C0"/>
                </a:solidFill>
                <a:latin typeface="AR P丸ゴシック体E" pitchFamily="50" charset="-128"/>
                <a:ea typeface="AR P丸ゴシック体E" pitchFamily="50" charset="-128"/>
              </a:endParaRPr>
            </a:p>
          </p:txBody>
        </p:sp>
        <p:cxnSp>
          <p:nvCxnSpPr>
            <p:cNvPr id="127" name="直線コネクタ 126">
              <a:extLst>
                <a:ext uri="{FF2B5EF4-FFF2-40B4-BE49-F238E27FC236}">
                  <a16:creationId xmlns:a16="http://schemas.microsoft.com/office/drawing/2014/main" id="{AE73C443-9ADB-8346-A4A4-9D70845DA200}"/>
                </a:ext>
              </a:extLst>
            </p:cNvPr>
            <p:cNvCxnSpPr/>
            <p:nvPr/>
          </p:nvCxnSpPr>
          <p:spPr>
            <a:xfrm flipH="1" flipV="1">
              <a:off x="3296419" y="1465427"/>
              <a:ext cx="195701" cy="289243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8" name="テキスト ボックス 2">
              <a:extLst>
                <a:ext uri="{FF2B5EF4-FFF2-40B4-BE49-F238E27FC236}">
                  <a16:creationId xmlns:a16="http://schemas.microsoft.com/office/drawing/2014/main" id="{55D7AD93-AFDE-1D46-A6E0-AE70B0A109C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543327" y="1648691"/>
              <a:ext cx="3049807" cy="6234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kumimoji="1" sz="3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kumimoji="1" sz="28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kumimoji="1" sz="24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ja-JP" altLang="en-US" sz="1000" dirty="0">
                  <a:solidFill>
                    <a:srgbClr val="0070C0"/>
                  </a:solidFill>
                  <a:latin typeface="AR P丸ゴシック体E" pitchFamily="50" charset="-128"/>
                  <a:ea typeface="AR P丸ゴシック体E" pitchFamily="50" charset="-128"/>
                </a:rPr>
                <a:t>第</a:t>
              </a:r>
              <a:r>
                <a:rPr lang="en-US" altLang="ja-JP" sz="1000" dirty="0">
                  <a:solidFill>
                    <a:srgbClr val="0070C0"/>
                  </a:solidFill>
                  <a:latin typeface="AR P丸ゴシック体E" pitchFamily="50" charset="-128"/>
                  <a:ea typeface="AR P丸ゴシック体E" pitchFamily="50" charset="-128"/>
                </a:rPr>
                <a:t>2</a:t>
              </a:r>
              <a:r>
                <a:rPr lang="ja-JP" altLang="en-US" sz="1000" dirty="0">
                  <a:solidFill>
                    <a:srgbClr val="0070C0"/>
                  </a:solidFill>
                  <a:latin typeface="AR P丸ゴシック体E" pitchFamily="50" charset="-128"/>
                  <a:ea typeface="AR P丸ゴシック体E" pitchFamily="50" charset="-128"/>
                </a:rPr>
                <a:t>期ｲｵﾝｴﾝｼﾞﾝ運転</a:t>
              </a:r>
              <a:br>
                <a:rPr lang="en-US" altLang="ja-JP" sz="1000" dirty="0">
                  <a:solidFill>
                    <a:srgbClr val="0070C0"/>
                  </a:solidFill>
                  <a:latin typeface="AR P丸ゴシック体E" pitchFamily="50" charset="-128"/>
                  <a:ea typeface="AR P丸ゴシック体E" pitchFamily="50" charset="-128"/>
                </a:rPr>
              </a:br>
              <a:r>
                <a:rPr lang="en-US" altLang="ja-JP" sz="1000" dirty="0">
                  <a:solidFill>
                    <a:srgbClr val="0070C0"/>
                  </a:solidFill>
                  <a:latin typeface="AR P丸ゴシック体E" pitchFamily="50" charset="-128"/>
                  <a:ea typeface="AR P丸ゴシック体E" pitchFamily="50" charset="-128"/>
                </a:rPr>
                <a:t>(2020</a:t>
              </a:r>
              <a:r>
                <a:rPr lang="ja-JP" altLang="en-US" sz="1000" dirty="0">
                  <a:solidFill>
                    <a:srgbClr val="0070C0"/>
                  </a:solidFill>
                  <a:latin typeface="AR P丸ゴシック体E" pitchFamily="50" charset="-128"/>
                  <a:ea typeface="AR P丸ゴシック体E" pitchFamily="50" charset="-128"/>
                </a:rPr>
                <a:t>年</a:t>
              </a:r>
              <a:r>
                <a:rPr lang="en-US" altLang="ja-JP" sz="1000" dirty="0">
                  <a:solidFill>
                    <a:srgbClr val="0070C0"/>
                  </a:solidFill>
                  <a:latin typeface="AR P丸ゴシック体E" pitchFamily="50" charset="-128"/>
                  <a:ea typeface="AR P丸ゴシック体E" pitchFamily="50" charset="-128"/>
                </a:rPr>
                <a:t>5</a:t>
              </a:r>
              <a:r>
                <a:rPr lang="ja-JP" altLang="en-US" sz="1000">
                  <a:solidFill>
                    <a:srgbClr val="0070C0"/>
                  </a:solidFill>
                  <a:latin typeface="AR P丸ゴシック体E" pitchFamily="50" charset="-128"/>
                  <a:ea typeface="AR P丸ゴシック体E" pitchFamily="50" charset="-128"/>
                </a:rPr>
                <a:t>月</a:t>
              </a:r>
              <a:r>
                <a:rPr lang="en-US" altLang="ja-JP" sz="1000" dirty="0">
                  <a:solidFill>
                    <a:srgbClr val="0070C0"/>
                  </a:solidFill>
                  <a:latin typeface="AR P丸ゴシック体E" pitchFamily="50" charset="-128"/>
                  <a:ea typeface="AR P丸ゴシック体E" pitchFamily="50" charset="-128"/>
                </a:rPr>
                <a:t>12</a:t>
              </a:r>
              <a:r>
                <a:rPr lang="ja-JP" altLang="en-US" sz="1000">
                  <a:solidFill>
                    <a:srgbClr val="0070C0"/>
                  </a:solidFill>
                  <a:latin typeface="AR P丸ゴシック体E" pitchFamily="50" charset="-128"/>
                  <a:ea typeface="AR P丸ゴシック体E" pitchFamily="50" charset="-128"/>
                </a:rPr>
                <a:t>日～</a:t>
              </a:r>
              <a:r>
                <a:rPr lang="en-US" altLang="ja-JP" sz="1000" dirty="0">
                  <a:solidFill>
                    <a:srgbClr val="0070C0"/>
                  </a:solidFill>
                  <a:latin typeface="AR P丸ゴシック体E" pitchFamily="50" charset="-128"/>
                  <a:ea typeface="AR P丸ゴシック体E" pitchFamily="50" charset="-128"/>
                </a:rPr>
                <a:t>9</a:t>
              </a:r>
              <a:r>
                <a:rPr lang="ja-JP" altLang="en-US" sz="1000">
                  <a:solidFill>
                    <a:srgbClr val="0070C0"/>
                  </a:solidFill>
                  <a:latin typeface="AR P丸ゴシック体E" pitchFamily="50" charset="-128"/>
                  <a:ea typeface="AR P丸ゴシック体E" pitchFamily="50" charset="-128"/>
                </a:rPr>
                <a:t>月</a:t>
              </a:r>
              <a:r>
                <a:rPr lang="en-US" altLang="ja-JP" sz="1000" dirty="0">
                  <a:solidFill>
                    <a:srgbClr val="0070C0"/>
                  </a:solidFill>
                  <a:latin typeface="AR P丸ゴシック体E" pitchFamily="50" charset="-128"/>
                  <a:ea typeface="AR P丸ゴシック体E" pitchFamily="50" charset="-128"/>
                </a:rPr>
                <a:t>17</a:t>
              </a:r>
              <a:r>
                <a:rPr lang="ja-JP" altLang="en-US" sz="1000">
                  <a:solidFill>
                    <a:srgbClr val="0070C0"/>
                  </a:solidFill>
                  <a:latin typeface="AR P丸ゴシック体E" pitchFamily="50" charset="-128"/>
                  <a:ea typeface="AR P丸ゴシック体E" pitchFamily="50" charset="-128"/>
                </a:rPr>
                <a:t>日）</a:t>
              </a:r>
              <a:endParaRPr lang="ja-JP" altLang="en-US" sz="1000" dirty="0">
                <a:solidFill>
                  <a:srgbClr val="0070C0"/>
                </a:solidFill>
                <a:latin typeface="AR P丸ゴシック体E" pitchFamily="50" charset="-128"/>
                <a:ea typeface="AR P丸ゴシック体E" pitchFamily="50" charset="-128"/>
              </a:endParaRPr>
            </a:p>
          </p:txBody>
        </p:sp>
        <p:sp>
          <p:nvSpPr>
            <p:cNvPr id="129" name="円弧 128">
              <a:extLst>
                <a:ext uri="{FF2B5EF4-FFF2-40B4-BE49-F238E27FC236}">
                  <a16:creationId xmlns:a16="http://schemas.microsoft.com/office/drawing/2014/main" id="{98B31A8A-2B08-8D4C-886C-2E57AF6E9E9C}"/>
                </a:ext>
              </a:extLst>
            </p:cNvPr>
            <p:cNvSpPr/>
            <p:nvPr/>
          </p:nvSpPr>
          <p:spPr>
            <a:xfrm rot="1175496">
              <a:off x="2187258" y="1628297"/>
              <a:ext cx="4355881" cy="1899159"/>
            </a:xfrm>
            <a:prstGeom prst="arc">
              <a:avLst>
                <a:gd name="adj1" fmla="val 3587043"/>
                <a:gd name="adj2" fmla="val 9217756"/>
              </a:avLst>
            </a:prstGeom>
            <a:noFill/>
            <a:ln w="127000">
              <a:solidFill>
                <a:srgbClr val="66FF99">
                  <a:alpha val="69804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ja-JP" altLang="en-US" sz="1400"/>
            </a:p>
          </p:txBody>
        </p:sp>
        <p:cxnSp>
          <p:nvCxnSpPr>
            <p:cNvPr id="130" name="直線コネクタ 129">
              <a:extLst>
                <a:ext uri="{FF2B5EF4-FFF2-40B4-BE49-F238E27FC236}">
                  <a16:creationId xmlns:a16="http://schemas.microsoft.com/office/drawing/2014/main" id="{F0D02745-534E-844C-9D84-33CBC389E144}"/>
                </a:ext>
              </a:extLst>
            </p:cNvPr>
            <p:cNvCxnSpPr>
              <a:cxnSpLocks/>
              <a:stCxn id="131" idx="0"/>
            </p:cNvCxnSpPr>
            <p:nvPr/>
          </p:nvCxnSpPr>
          <p:spPr>
            <a:xfrm flipV="1">
              <a:off x="2865798" y="3084576"/>
              <a:ext cx="338932" cy="54956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1" name="テキスト ボックス 2">
              <a:extLst>
                <a:ext uri="{FF2B5EF4-FFF2-40B4-BE49-F238E27FC236}">
                  <a16:creationId xmlns:a16="http://schemas.microsoft.com/office/drawing/2014/main" id="{0B27A9FC-AFFE-064A-A4BD-D2DB19CF88B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14186" y="3634136"/>
              <a:ext cx="2303224" cy="6234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kumimoji="1" sz="32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kumimoji="1" sz="28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kumimoji="1" sz="24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kumimoji="1" sz="2000"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50" charset="-128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ja-JP" altLang="en-US" sz="1000">
                  <a:solidFill>
                    <a:srgbClr val="0070C0"/>
                  </a:solidFill>
                  <a:latin typeface="AR P丸ゴシック体E" pitchFamily="50" charset="-128"/>
                  <a:ea typeface="AR P丸ゴシック体E" pitchFamily="50" charset="-128"/>
                </a:rPr>
                <a:t>リエントリー最終</a:t>
              </a:r>
              <a:r>
                <a:rPr lang="ja-JP" altLang="en-US" sz="1000" dirty="0">
                  <a:solidFill>
                    <a:srgbClr val="0070C0"/>
                  </a:solidFill>
                  <a:latin typeface="AR P丸ゴシック体E" pitchFamily="50" charset="-128"/>
                  <a:ea typeface="AR P丸ゴシック体E" pitchFamily="50" charset="-128"/>
                </a:rPr>
                <a:t>誘導</a:t>
              </a:r>
              <a:br>
                <a:rPr lang="en-US" altLang="ja-JP" sz="1000" dirty="0">
                  <a:solidFill>
                    <a:srgbClr val="0070C0"/>
                  </a:solidFill>
                  <a:latin typeface="AR P丸ゴシック体E" pitchFamily="50" charset="-128"/>
                  <a:ea typeface="AR P丸ゴシック体E" pitchFamily="50" charset="-128"/>
                </a:rPr>
              </a:br>
              <a:r>
                <a:rPr lang="en-US" altLang="ja-JP" sz="1000" dirty="0">
                  <a:solidFill>
                    <a:srgbClr val="0070C0"/>
                  </a:solidFill>
                  <a:latin typeface="AR P丸ゴシック体E" pitchFamily="50" charset="-128"/>
                  <a:ea typeface="AR P丸ゴシック体E" pitchFamily="50" charset="-128"/>
                </a:rPr>
                <a:t>(2020</a:t>
              </a:r>
              <a:r>
                <a:rPr lang="ja-JP" altLang="en-US" sz="1000" dirty="0">
                  <a:solidFill>
                    <a:srgbClr val="0070C0"/>
                  </a:solidFill>
                  <a:latin typeface="AR P丸ゴシック体E" pitchFamily="50" charset="-128"/>
                  <a:ea typeface="AR P丸ゴシック体E" pitchFamily="50" charset="-128"/>
                </a:rPr>
                <a:t>年</a:t>
              </a:r>
              <a:r>
                <a:rPr lang="en-US" altLang="ja-JP" sz="1000" dirty="0">
                  <a:solidFill>
                    <a:srgbClr val="0070C0"/>
                  </a:solidFill>
                  <a:latin typeface="AR P丸ゴシック体E" pitchFamily="50" charset="-128"/>
                  <a:ea typeface="AR P丸ゴシック体E" pitchFamily="50" charset="-128"/>
                </a:rPr>
                <a:t>10</a:t>
              </a:r>
              <a:r>
                <a:rPr lang="ja-JP" altLang="en-US" sz="1000" dirty="0">
                  <a:solidFill>
                    <a:srgbClr val="0070C0"/>
                  </a:solidFill>
                  <a:latin typeface="AR P丸ゴシック体E" pitchFamily="50" charset="-128"/>
                  <a:ea typeface="AR P丸ゴシック体E" pitchFamily="50" charset="-128"/>
                </a:rPr>
                <a:t>月～）</a:t>
              </a:r>
            </a:p>
          </p:txBody>
        </p:sp>
      </p:grpSp>
      <p:sp>
        <p:nvSpPr>
          <p:cNvPr id="133" name="テキスト ボックス 132">
            <a:extLst>
              <a:ext uri="{FF2B5EF4-FFF2-40B4-BE49-F238E27FC236}">
                <a16:creationId xmlns:a16="http://schemas.microsoft.com/office/drawing/2014/main" id="{28A61675-CDB7-B141-837B-AE95A679FE66}"/>
              </a:ext>
            </a:extLst>
          </p:cNvPr>
          <p:cNvSpPr txBox="1"/>
          <p:nvPr/>
        </p:nvSpPr>
        <p:spPr>
          <a:xfrm>
            <a:off x="1398255" y="1534202"/>
            <a:ext cx="2853319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ja-JP" altLang="en-US" b="1">
                <a:latin typeface="MS PGothic" panose="020B0600070205080204" pitchFamily="34" charset="-128"/>
                <a:ea typeface="MS PGothic" panose="020B0600070205080204" pitchFamily="34" charset="-128"/>
              </a:rPr>
              <a:t>打ち上げ→リュウグウ到着</a:t>
            </a:r>
          </a:p>
        </p:txBody>
      </p:sp>
      <p:sp>
        <p:nvSpPr>
          <p:cNvPr id="135" name="テキスト ボックス 134">
            <a:extLst>
              <a:ext uri="{FF2B5EF4-FFF2-40B4-BE49-F238E27FC236}">
                <a16:creationId xmlns:a16="http://schemas.microsoft.com/office/drawing/2014/main" id="{895D9CB9-9574-BB46-89AD-524570A7024C}"/>
              </a:ext>
            </a:extLst>
          </p:cNvPr>
          <p:cNvSpPr txBox="1"/>
          <p:nvPr/>
        </p:nvSpPr>
        <p:spPr>
          <a:xfrm>
            <a:off x="5694150" y="1536019"/>
            <a:ext cx="2853319" cy="3693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ja-JP" altLang="en-US" b="1">
                <a:latin typeface="MS PGothic" panose="020B0600070205080204" pitchFamily="34" charset="-128"/>
                <a:ea typeface="MS PGothic" panose="020B0600070205080204" pitchFamily="34" charset="-128"/>
              </a:rPr>
              <a:t>リュウグウ出発→地球帰還</a:t>
            </a:r>
          </a:p>
        </p:txBody>
      </p:sp>
      <p:sp>
        <p:nvSpPr>
          <p:cNvPr id="136" name="テキスト ボックス 135">
            <a:extLst>
              <a:ext uri="{FF2B5EF4-FFF2-40B4-BE49-F238E27FC236}">
                <a16:creationId xmlns:a16="http://schemas.microsoft.com/office/drawing/2014/main" id="{3D9ADF0D-665A-DA4A-9EA5-70683E2F336F}"/>
              </a:ext>
            </a:extLst>
          </p:cNvPr>
          <p:cNvSpPr txBox="1"/>
          <p:nvPr/>
        </p:nvSpPr>
        <p:spPr>
          <a:xfrm>
            <a:off x="1751201" y="1871803"/>
            <a:ext cx="281699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200" dirty="0">
                <a:solidFill>
                  <a:srgbClr val="0432FF"/>
                </a:solidFill>
                <a:latin typeface="MS PGothic" panose="020B0600070205080204" pitchFamily="34" charset="-128"/>
                <a:ea typeface="MS PGothic" panose="020B0600070205080204" pitchFamily="34" charset="-128"/>
              </a:rPr>
              <a:t>2014</a:t>
            </a:r>
            <a:r>
              <a:rPr lang="ja-JP" altLang="en-US" sz="1200">
                <a:solidFill>
                  <a:srgbClr val="0432FF"/>
                </a:solidFill>
                <a:latin typeface="MS PGothic" panose="020B0600070205080204" pitchFamily="34" charset="-128"/>
                <a:ea typeface="MS PGothic" panose="020B0600070205080204" pitchFamily="34" charset="-128"/>
              </a:rPr>
              <a:t>年</a:t>
            </a:r>
            <a:r>
              <a:rPr lang="en-US" altLang="ja-JP" sz="1200" dirty="0">
                <a:solidFill>
                  <a:srgbClr val="0432FF"/>
                </a:solidFill>
                <a:latin typeface="MS PGothic" panose="020B0600070205080204" pitchFamily="34" charset="-128"/>
                <a:ea typeface="MS PGothic" panose="020B0600070205080204" pitchFamily="34" charset="-128"/>
              </a:rPr>
              <a:t>12</a:t>
            </a:r>
            <a:r>
              <a:rPr lang="ja-JP" altLang="en-US" sz="1200">
                <a:solidFill>
                  <a:srgbClr val="0432FF"/>
                </a:solidFill>
                <a:latin typeface="MS PGothic" panose="020B0600070205080204" pitchFamily="34" charset="-128"/>
                <a:ea typeface="MS PGothic" panose="020B0600070205080204" pitchFamily="34" charset="-128"/>
              </a:rPr>
              <a:t>月</a:t>
            </a:r>
            <a:r>
              <a:rPr lang="en-US" altLang="ja-JP" sz="1200" dirty="0">
                <a:solidFill>
                  <a:srgbClr val="0432FF"/>
                </a:solidFill>
                <a:latin typeface="MS PGothic" panose="020B0600070205080204" pitchFamily="34" charset="-128"/>
                <a:ea typeface="MS PGothic" panose="020B0600070205080204" pitchFamily="34" charset="-128"/>
              </a:rPr>
              <a:t>3</a:t>
            </a:r>
            <a:r>
              <a:rPr lang="ja-JP" altLang="en-US" sz="1200">
                <a:solidFill>
                  <a:srgbClr val="0432FF"/>
                </a:solidFill>
                <a:latin typeface="MS PGothic" panose="020B0600070205080204" pitchFamily="34" charset="-128"/>
                <a:ea typeface="MS PGothic" panose="020B0600070205080204" pitchFamily="34" charset="-128"/>
              </a:rPr>
              <a:t>日</a:t>
            </a:r>
            <a:r>
              <a:rPr lang="en-US" altLang="ja-JP" sz="1200" dirty="0">
                <a:solidFill>
                  <a:srgbClr val="0432FF"/>
                </a:solidFill>
                <a:latin typeface="MS PGothic" panose="020B0600070205080204" pitchFamily="34" charset="-128"/>
                <a:ea typeface="MS PGothic" panose="020B0600070205080204" pitchFamily="34" charset="-128"/>
              </a:rPr>
              <a:t>〜2018</a:t>
            </a:r>
            <a:r>
              <a:rPr lang="ja-JP" altLang="en-US" sz="1200">
                <a:solidFill>
                  <a:srgbClr val="0432FF"/>
                </a:solidFill>
                <a:latin typeface="MS PGothic" panose="020B0600070205080204" pitchFamily="34" charset="-128"/>
                <a:ea typeface="MS PGothic" panose="020B0600070205080204" pitchFamily="34" charset="-128"/>
              </a:rPr>
              <a:t>年</a:t>
            </a:r>
            <a:r>
              <a:rPr lang="en-US" altLang="ja-JP" sz="1200" dirty="0">
                <a:solidFill>
                  <a:srgbClr val="0432FF"/>
                </a:solidFill>
                <a:latin typeface="MS PGothic" panose="020B0600070205080204" pitchFamily="34" charset="-128"/>
                <a:ea typeface="MS PGothic" panose="020B0600070205080204" pitchFamily="34" charset="-128"/>
              </a:rPr>
              <a:t>6</a:t>
            </a:r>
            <a:r>
              <a:rPr lang="ja-JP" altLang="en-US" sz="1200">
                <a:solidFill>
                  <a:srgbClr val="0432FF"/>
                </a:solidFill>
                <a:latin typeface="MS PGothic" panose="020B0600070205080204" pitchFamily="34" charset="-128"/>
                <a:ea typeface="MS PGothic" panose="020B0600070205080204" pitchFamily="34" charset="-128"/>
              </a:rPr>
              <a:t>月</a:t>
            </a:r>
            <a:r>
              <a:rPr lang="en-US" altLang="ja-JP" sz="1200" dirty="0">
                <a:solidFill>
                  <a:srgbClr val="0432FF"/>
                </a:solidFill>
                <a:latin typeface="MS PGothic" panose="020B0600070205080204" pitchFamily="34" charset="-128"/>
                <a:ea typeface="MS PGothic" panose="020B0600070205080204" pitchFamily="34" charset="-128"/>
              </a:rPr>
              <a:t>27</a:t>
            </a:r>
            <a:r>
              <a:rPr lang="ja-JP" altLang="en-US" sz="1200">
                <a:solidFill>
                  <a:srgbClr val="0432FF"/>
                </a:solidFill>
                <a:latin typeface="MS PGothic" panose="020B0600070205080204" pitchFamily="34" charset="-128"/>
                <a:ea typeface="MS PGothic" panose="020B0600070205080204" pitchFamily="34" charset="-128"/>
              </a:rPr>
              <a:t>日</a:t>
            </a:r>
          </a:p>
        </p:txBody>
      </p:sp>
      <p:sp>
        <p:nvSpPr>
          <p:cNvPr id="137" name="テキスト ボックス 136">
            <a:extLst>
              <a:ext uri="{FF2B5EF4-FFF2-40B4-BE49-F238E27FC236}">
                <a16:creationId xmlns:a16="http://schemas.microsoft.com/office/drawing/2014/main" id="{0268FEEF-4CE3-2E49-A483-9ED7E9CBC622}"/>
              </a:ext>
            </a:extLst>
          </p:cNvPr>
          <p:cNvSpPr txBox="1"/>
          <p:nvPr/>
        </p:nvSpPr>
        <p:spPr>
          <a:xfrm>
            <a:off x="6071134" y="1897901"/>
            <a:ext cx="246776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200" dirty="0">
                <a:solidFill>
                  <a:srgbClr val="0432FF"/>
                </a:solidFill>
                <a:latin typeface="MS PGothic" panose="020B0600070205080204" pitchFamily="34" charset="-128"/>
                <a:ea typeface="MS PGothic" panose="020B0600070205080204" pitchFamily="34" charset="-128"/>
              </a:rPr>
              <a:t>2019</a:t>
            </a:r>
            <a:r>
              <a:rPr lang="ja-JP" altLang="en-US" sz="1200">
                <a:solidFill>
                  <a:srgbClr val="0432FF"/>
                </a:solidFill>
                <a:latin typeface="MS PGothic" panose="020B0600070205080204" pitchFamily="34" charset="-128"/>
                <a:ea typeface="MS PGothic" panose="020B0600070205080204" pitchFamily="34" charset="-128"/>
              </a:rPr>
              <a:t>年</a:t>
            </a:r>
            <a:r>
              <a:rPr lang="en-US" altLang="ja-JP" sz="1200" dirty="0">
                <a:solidFill>
                  <a:srgbClr val="0432FF"/>
                </a:solidFill>
                <a:latin typeface="MS PGothic" panose="020B0600070205080204" pitchFamily="34" charset="-128"/>
                <a:ea typeface="MS PGothic" panose="020B0600070205080204" pitchFamily="34" charset="-128"/>
              </a:rPr>
              <a:t>11</a:t>
            </a:r>
            <a:r>
              <a:rPr lang="ja-JP" altLang="en-US" sz="1200">
                <a:solidFill>
                  <a:srgbClr val="0432FF"/>
                </a:solidFill>
                <a:latin typeface="MS PGothic" panose="020B0600070205080204" pitchFamily="34" charset="-128"/>
                <a:ea typeface="MS PGothic" panose="020B0600070205080204" pitchFamily="34" charset="-128"/>
              </a:rPr>
              <a:t>月</a:t>
            </a:r>
            <a:r>
              <a:rPr lang="en-US" altLang="ja-JP" sz="1200" dirty="0">
                <a:solidFill>
                  <a:srgbClr val="0432FF"/>
                </a:solidFill>
                <a:latin typeface="MS PGothic" panose="020B0600070205080204" pitchFamily="34" charset="-128"/>
                <a:ea typeface="MS PGothic" panose="020B0600070205080204" pitchFamily="34" charset="-128"/>
              </a:rPr>
              <a:t>13</a:t>
            </a:r>
            <a:r>
              <a:rPr lang="ja-JP" altLang="en-US" sz="1200">
                <a:solidFill>
                  <a:srgbClr val="0432FF"/>
                </a:solidFill>
                <a:latin typeface="MS PGothic" panose="020B0600070205080204" pitchFamily="34" charset="-128"/>
                <a:ea typeface="MS PGothic" panose="020B0600070205080204" pitchFamily="34" charset="-128"/>
              </a:rPr>
              <a:t>日</a:t>
            </a:r>
            <a:r>
              <a:rPr lang="en-US" altLang="ja-JP" sz="1200" dirty="0">
                <a:solidFill>
                  <a:srgbClr val="0432FF"/>
                </a:solidFill>
                <a:latin typeface="MS PGothic" panose="020B0600070205080204" pitchFamily="34" charset="-128"/>
                <a:ea typeface="MS PGothic" panose="020B0600070205080204" pitchFamily="34" charset="-128"/>
              </a:rPr>
              <a:t>〜2020</a:t>
            </a:r>
            <a:r>
              <a:rPr lang="ja-JP" altLang="en-US" sz="1200">
                <a:solidFill>
                  <a:srgbClr val="0432FF"/>
                </a:solidFill>
                <a:latin typeface="MS PGothic" panose="020B0600070205080204" pitchFamily="34" charset="-128"/>
                <a:ea typeface="MS PGothic" panose="020B0600070205080204" pitchFamily="34" charset="-128"/>
              </a:rPr>
              <a:t>年</a:t>
            </a:r>
            <a:r>
              <a:rPr lang="en-US" altLang="ja-JP" sz="1200" dirty="0">
                <a:solidFill>
                  <a:srgbClr val="0432FF"/>
                </a:solidFill>
                <a:latin typeface="MS PGothic" panose="020B0600070205080204" pitchFamily="34" charset="-128"/>
                <a:ea typeface="MS PGothic" panose="020B0600070205080204" pitchFamily="34" charset="-128"/>
              </a:rPr>
              <a:t>12</a:t>
            </a:r>
            <a:r>
              <a:rPr lang="ja-JP" altLang="en-US" sz="1200">
                <a:solidFill>
                  <a:srgbClr val="0432FF"/>
                </a:solidFill>
                <a:latin typeface="MS PGothic" panose="020B0600070205080204" pitchFamily="34" charset="-128"/>
                <a:ea typeface="MS PGothic" panose="020B0600070205080204" pitchFamily="34" charset="-128"/>
              </a:rPr>
              <a:t>月</a:t>
            </a:r>
            <a:r>
              <a:rPr lang="en-US" altLang="ja-JP" sz="1200" dirty="0">
                <a:solidFill>
                  <a:srgbClr val="0432FF"/>
                </a:solidFill>
                <a:latin typeface="MS PGothic" panose="020B0600070205080204" pitchFamily="34" charset="-128"/>
                <a:ea typeface="MS PGothic" panose="020B0600070205080204" pitchFamily="34" charset="-128"/>
              </a:rPr>
              <a:t>6</a:t>
            </a:r>
            <a:r>
              <a:rPr lang="ja-JP" altLang="en-US" sz="1200">
                <a:solidFill>
                  <a:srgbClr val="0432FF"/>
                </a:solidFill>
                <a:latin typeface="MS PGothic" panose="020B0600070205080204" pitchFamily="34" charset="-128"/>
                <a:ea typeface="MS PGothic" panose="020B0600070205080204" pitchFamily="34" charset="-128"/>
              </a:rPr>
              <a:t>日</a:t>
            </a:r>
          </a:p>
        </p:txBody>
      </p:sp>
      <p:cxnSp>
        <p:nvCxnSpPr>
          <p:cNvPr id="139" name="直線矢印コネクタ 138">
            <a:extLst>
              <a:ext uri="{FF2B5EF4-FFF2-40B4-BE49-F238E27FC236}">
                <a16:creationId xmlns:a16="http://schemas.microsoft.com/office/drawing/2014/main" id="{267E94F5-FB5A-664D-9B70-766CED53C3FE}"/>
              </a:ext>
            </a:extLst>
          </p:cNvPr>
          <p:cNvCxnSpPr>
            <a:cxnSpLocks/>
          </p:cNvCxnSpPr>
          <p:nvPr/>
        </p:nvCxnSpPr>
        <p:spPr>
          <a:xfrm flipV="1">
            <a:off x="4005836" y="2043026"/>
            <a:ext cx="2110290" cy="395"/>
          </a:xfrm>
          <a:prstGeom prst="straightConnector1">
            <a:avLst/>
          </a:prstGeom>
          <a:ln>
            <a:solidFill>
              <a:srgbClr val="0432FF"/>
            </a:solidFill>
            <a:tailEnd type="triangl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2" name="テキスト ボックス 141">
            <a:extLst>
              <a:ext uri="{FF2B5EF4-FFF2-40B4-BE49-F238E27FC236}">
                <a16:creationId xmlns:a16="http://schemas.microsoft.com/office/drawing/2014/main" id="{01CDBB8B-ECFA-8A4E-9489-8BE456D79B06}"/>
              </a:ext>
            </a:extLst>
          </p:cNvPr>
          <p:cNvSpPr txBox="1"/>
          <p:nvPr/>
        </p:nvSpPr>
        <p:spPr>
          <a:xfrm>
            <a:off x="4258215" y="2049213"/>
            <a:ext cx="141462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1200">
                <a:solidFill>
                  <a:srgbClr val="0432FF"/>
                </a:solidFill>
                <a:latin typeface="MS PGothic" panose="020B0600070205080204" pitchFamily="34" charset="-128"/>
                <a:ea typeface="MS PGothic" panose="020B0600070205080204" pitchFamily="34" charset="-128"/>
              </a:rPr>
              <a:t>小惑星滞在：</a:t>
            </a:r>
            <a:r>
              <a:rPr lang="en-US" altLang="ja-JP" sz="1200" dirty="0">
                <a:solidFill>
                  <a:srgbClr val="0432FF"/>
                </a:solidFill>
                <a:latin typeface="MS PGothic" panose="020B0600070205080204" pitchFamily="34" charset="-128"/>
                <a:ea typeface="MS PGothic" panose="020B0600070205080204" pitchFamily="34" charset="-128"/>
              </a:rPr>
              <a:t>504</a:t>
            </a:r>
            <a:r>
              <a:rPr lang="ja-JP" altLang="en-US" sz="1200">
                <a:solidFill>
                  <a:srgbClr val="0432FF"/>
                </a:solidFill>
                <a:latin typeface="MS PGothic" panose="020B0600070205080204" pitchFamily="34" charset="-128"/>
                <a:ea typeface="MS PGothic" panose="020B0600070205080204" pitchFamily="34" charset="-128"/>
              </a:rPr>
              <a:t>日</a:t>
            </a:r>
          </a:p>
        </p:txBody>
      </p:sp>
      <p:sp>
        <p:nvSpPr>
          <p:cNvPr id="94" name="テキスト ボックス 93">
            <a:extLst>
              <a:ext uri="{FF2B5EF4-FFF2-40B4-BE49-F238E27FC236}">
                <a16:creationId xmlns:a16="http://schemas.microsoft.com/office/drawing/2014/main" id="{8B88EB92-E9A8-F04D-BBAC-201F7F3795DE}"/>
              </a:ext>
            </a:extLst>
          </p:cNvPr>
          <p:cNvSpPr txBox="1"/>
          <p:nvPr/>
        </p:nvSpPr>
        <p:spPr>
          <a:xfrm>
            <a:off x="107575" y="6456376"/>
            <a:ext cx="135057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1" lang="ja-JP" altLang="en-US">
                <a:latin typeface="MS PGothic" panose="020B0600070205080204" pitchFamily="34" charset="-128"/>
                <a:ea typeface="MS PGothic" panose="020B0600070205080204" pitchFamily="34" charset="-128"/>
              </a:rPr>
              <a:t>（</a:t>
            </a:r>
            <a:r>
              <a:rPr kumimoji="1" lang="en-US" altLang="ja-JP" dirty="0">
                <a:latin typeface="MS PGothic" panose="020B0600070205080204" pitchFamily="34" charset="-128"/>
                <a:ea typeface="MS PGothic" panose="020B0600070205080204" pitchFamily="34" charset="-128"/>
              </a:rPr>
              <a:t>©JAXA</a:t>
            </a:r>
            <a:r>
              <a:rPr kumimoji="1" lang="ja-JP" altLang="en-US">
                <a:latin typeface="MS PGothic" panose="020B0600070205080204" pitchFamily="34" charset="-128"/>
                <a:ea typeface="MS PGothic" panose="020B0600070205080204" pitchFamily="34" charset="-128"/>
              </a:rPr>
              <a:t>）</a:t>
            </a:r>
          </a:p>
        </p:txBody>
      </p:sp>
    </p:spTree>
    <p:extLst>
      <p:ext uri="{BB962C8B-B14F-4D97-AF65-F5344CB8AC3E}">
        <p14:creationId xmlns:p14="http://schemas.microsoft.com/office/powerpoint/2010/main" val="159816395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図 4">
            <a:extLst>
              <a:ext uri="{FF2B5EF4-FFF2-40B4-BE49-F238E27FC236}">
                <a16:creationId xmlns:a16="http://schemas.microsoft.com/office/drawing/2014/main" id="{6AE0CE78-D119-044A-A41B-C0E9C1E7E3E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748" y="4006294"/>
            <a:ext cx="1097713" cy="777181"/>
          </a:xfrm>
          <a:prstGeom prst="rect">
            <a:avLst/>
          </a:prstGeom>
        </p:spPr>
      </p:pic>
      <p:pic>
        <p:nvPicPr>
          <p:cNvPr id="59" name="図 7">
            <a:extLst>
              <a:ext uri="{FF2B5EF4-FFF2-40B4-BE49-F238E27FC236}">
                <a16:creationId xmlns:a16="http://schemas.microsoft.com/office/drawing/2014/main" id="{2AADDECA-F8F9-E34E-957C-EC4DDDE05AB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18970" y="2048488"/>
            <a:ext cx="1405529" cy="1057485"/>
          </a:xfrm>
          <a:prstGeom prst="rect">
            <a:avLst/>
          </a:prstGeom>
          <a:noFill/>
          <a:ln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0" name="円弧 59">
            <a:extLst>
              <a:ext uri="{FF2B5EF4-FFF2-40B4-BE49-F238E27FC236}">
                <a16:creationId xmlns:a16="http://schemas.microsoft.com/office/drawing/2014/main" id="{8C515548-0191-4848-916C-BBEC0C945975}"/>
              </a:ext>
            </a:extLst>
          </p:cNvPr>
          <p:cNvSpPr/>
          <p:nvPr/>
        </p:nvSpPr>
        <p:spPr bwMode="auto">
          <a:xfrm>
            <a:off x="591654" y="3238750"/>
            <a:ext cx="6682693" cy="750884"/>
          </a:xfrm>
          <a:prstGeom prst="arc">
            <a:avLst>
              <a:gd name="adj1" fmla="val 11026755"/>
              <a:gd name="adj2" fmla="val 10565239"/>
            </a:avLst>
          </a:prstGeom>
          <a:noFill/>
          <a:ln w="127000">
            <a:solidFill>
              <a:srgbClr val="87ADF0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ja-JP" altLang="en-US" sz="1600">
              <a:latin typeface="+mn-ea"/>
              <a:cs typeface="Times New Roman"/>
            </a:endParaRPr>
          </a:p>
        </p:txBody>
      </p:sp>
      <p:sp>
        <p:nvSpPr>
          <p:cNvPr id="62" name="Text Box 42">
            <a:extLst>
              <a:ext uri="{FF2B5EF4-FFF2-40B4-BE49-F238E27FC236}">
                <a16:creationId xmlns:a16="http://schemas.microsoft.com/office/drawing/2014/main" id="{467D3AE8-B640-B643-9A9A-F75C9C54443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03553" y="1446522"/>
            <a:ext cx="1798491" cy="3600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2293" tIns="82293" rIns="82293" bIns="82293" numCol="1" anchor="t" anchorCtr="0" compatLnSpc="1">
            <a:prstTxWarp prst="textNoShape">
              <a:avLst/>
            </a:prstTxWarp>
          </a:bodyPr>
          <a:lstStyle>
            <a:lvl1pPr algn="l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algn="l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algn="l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algn="l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algn="l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defTabSz="822995"/>
            <a:r>
              <a:rPr lang="ja-JP" altLang="en-US" sz="1400" b="1">
                <a:latin typeface="+mn-ea"/>
                <a:ea typeface="+mn-ea"/>
                <a:cs typeface="Times New Roman"/>
              </a:rPr>
              <a:t>リュウグウ到着</a:t>
            </a:r>
            <a:endParaRPr lang="en-US" altLang="ja-JP" sz="1400" dirty="0">
              <a:latin typeface="+mn-ea"/>
              <a:ea typeface="+mn-ea"/>
              <a:cs typeface="Times New Roman"/>
            </a:endParaRPr>
          </a:p>
        </p:txBody>
      </p:sp>
      <p:sp>
        <p:nvSpPr>
          <p:cNvPr id="63" name="Text Box 43">
            <a:extLst>
              <a:ext uri="{FF2B5EF4-FFF2-40B4-BE49-F238E27FC236}">
                <a16:creationId xmlns:a16="http://schemas.microsoft.com/office/drawing/2014/main" id="{E60B1FCA-5E38-5E4A-B89F-9EE16009FD8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33000" y="1709531"/>
            <a:ext cx="1531844" cy="3325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2293" tIns="82293" rIns="82293" bIns="82293" numCol="1" anchor="t" anchorCtr="0" compatLnSpc="1">
            <a:prstTxWarp prst="textNoShape">
              <a:avLst/>
            </a:prstTxWarp>
          </a:bodyPr>
          <a:lstStyle>
            <a:lvl1pPr algn="l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algn="l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algn="l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algn="l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algn="l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defTabSz="822995"/>
            <a:r>
              <a:rPr lang="en-GB" altLang="ja-JP" sz="1225" b="1" dirty="0">
                <a:latin typeface="+mn-ea"/>
                <a:ea typeface="+mn-ea"/>
                <a:cs typeface="Times New Roman"/>
              </a:rPr>
              <a:t>2018</a:t>
            </a:r>
            <a:r>
              <a:rPr lang="ja-JP" altLang="en-US" sz="1225" b="1">
                <a:latin typeface="+mn-ea"/>
                <a:ea typeface="+mn-ea"/>
                <a:cs typeface="Times New Roman"/>
              </a:rPr>
              <a:t>年</a:t>
            </a:r>
            <a:r>
              <a:rPr lang="en-US" altLang="ja-JP" sz="1225" b="1" dirty="0">
                <a:latin typeface="+mn-ea"/>
                <a:ea typeface="+mn-ea"/>
                <a:cs typeface="Times New Roman"/>
              </a:rPr>
              <a:t>6</a:t>
            </a:r>
            <a:r>
              <a:rPr lang="ja-JP" altLang="en-US" sz="1225" b="1">
                <a:latin typeface="+mn-ea"/>
                <a:ea typeface="+mn-ea"/>
                <a:cs typeface="Times New Roman"/>
              </a:rPr>
              <a:t>月</a:t>
            </a:r>
            <a:r>
              <a:rPr lang="en-US" altLang="ja-JP" sz="1225" b="1" dirty="0">
                <a:latin typeface="+mn-ea"/>
                <a:ea typeface="+mn-ea"/>
                <a:cs typeface="Times New Roman"/>
              </a:rPr>
              <a:t>27</a:t>
            </a:r>
            <a:r>
              <a:rPr lang="ja-JP" altLang="en-US" sz="1225" b="1">
                <a:latin typeface="+mn-ea"/>
                <a:ea typeface="+mn-ea"/>
                <a:cs typeface="Times New Roman"/>
              </a:rPr>
              <a:t>日</a:t>
            </a:r>
            <a:r>
              <a:rPr lang="en-GB" altLang="ja-JP" sz="1225" b="1" dirty="0">
                <a:latin typeface="+mn-ea"/>
                <a:ea typeface="+mn-ea"/>
                <a:cs typeface="Times New Roman"/>
              </a:rPr>
              <a:t> </a:t>
            </a:r>
            <a:endParaRPr lang="ja-JP" altLang="ja-JP" sz="1225" b="1" dirty="0">
              <a:latin typeface="+mn-ea"/>
              <a:ea typeface="+mn-ea"/>
              <a:cs typeface="Times New Roman"/>
            </a:endParaRPr>
          </a:p>
          <a:p>
            <a:pPr algn="ctr" defTabSz="822995"/>
            <a:endParaRPr lang="en-US" altLang="ja-JP" sz="1225" dirty="0">
              <a:latin typeface="+mn-ea"/>
              <a:ea typeface="+mn-ea"/>
              <a:cs typeface="Times New Roman"/>
            </a:endParaRPr>
          </a:p>
        </p:txBody>
      </p:sp>
      <p:sp>
        <p:nvSpPr>
          <p:cNvPr id="64" name="Text Box 57">
            <a:extLst>
              <a:ext uri="{FF2B5EF4-FFF2-40B4-BE49-F238E27FC236}">
                <a16:creationId xmlns:a16="http://schemas.microsoft.com/office/drawing/2014/main" id="{CF872E9A-9BEE-9F4D-835E-D246E896130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9002" y="1479266"/>
            <a:ext cx="1037786" cy="3948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2293" tIns="82293" rIns="82293" bIns="82293" numCol="1" anchor="t" anchorCtr="0" compatLnSpc="1">
            <a:prstTxWarp prst="textNoShape">
              <a:avLst/>
            </a:prstTxWarp>
          </a:bodyPr>
          <a:lstStyle>
            <a:lvl1pPr algn="l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algn="l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algn="l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algn="l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algn="l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defTabSz="822995"/>
            <a:r>
              <a:rPr lang="ja-JP" altLang="en-US" sz="1400" b="1">
                <a:latin typeface="+mn-ea"/>
                <a:ea typeface="+mn-ea"/>
                <a:cs typeface="Times New Roman"/>
              </a:rPr>
              <a:t>打ち上げ</a:t>
            </a:r>
            <a:endParaRPr lang="en-US" altLang="ja-JP" sz="1400" dirty="0">
              <a:latin typeface="+mn-ea"/>
              <a:ea typeface="+mn-ea"/>
              <a:cs typeface="Times New Roman"/>
            </a:endParaRPr>
          </a:p>
        </p:txBody>
      </p:sp>
      <p:sp>
        <p:nvSpPr>
          <p:cNvPr id="65" name="Text Box 58">
            <a:extLst>
              <a:ext uri="{FF2B5EF4-FFF2-40B4-BE49-F238E27FC236}">
                <a16:creationId xmlns:a16="http://schemas.microsoft.com/office/drawing/2014/main" id="{4AAEE947-663D-1541-85B7-FE0E999BE0B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7143" y="1735090"/>
            <a:ext cx="1366608" cy="3086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2293" tIns="82293" rIns="82293" bIns="82293" numCol="1" anchor="t" anchorCtr="0" compatLnSpc="1">
            <a:prstTxWarp prst="textNoShape">
              <a:avLst/>
            </a:prstTxWarp>
          </a:bodyPr>
          <a:lstStyle>
            <a:lvl1pPr algn="l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algn="l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algn="l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algn="l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algn="l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just" defTabSz="822995"/>
            <a:r>
              <a:rPr lang="en-GB" altLang="ja-JP" sz="1225" b="1" dirty="0">
                <a:latin typeface="+mn-ea"/>
                <a:ea typeface="+mn-ea"/>
                <a:cs typeface="Times New Roman"/>
              </a:rPr>
              <a:t>2014</a:t>
            </a:r>
            <a:r>
              <a:rPr lang="ja-JP" altLang="en-US" sz="1225" b="1">
                <a:latin typeface="+mn-ea"/>
                <a:ea typeface="+mn-ea"/>
                <a:cs typeface="Times New Roman"/>
              </a:rPr>
              <a:t>年</a:t>
            </a:r>
            <a:r>
              <a:rPr lang="en-US" altLang="ja-JP" sz="1225" b="1" dirty="0">
                <a:latin typeface="+mn-ea"/>
                <a:ea typeface="+mn-ea"/>
                <a:cs typeface="Times New Roman"/>
              </a:rPr>
              <a:t>12</a:t>
            </a:r>
            <a:r>
              <a:rPr lang="ja-JP" altLang="en-US" sz="1225" b="1">
                <a:latin typeface="+mn-ea"/>
                <a:ea typeface="+mn-ea"/>
                <a:cs typeface="Times New Roman"/>
              </a:rPr>
              <a:t>月</a:t>
            </a:r>
            <a:r>
              <a:rPr lang="en-US" altLang="ja-JP" sz="1225" b="1" dirty="0">
                <a:latin typeface="+mn-ea"/>
                <a:ea typeface="+mn-ea"/>
                <a:cs typeface="Times New Roman"/>
              </a:rPr>
              <a:t>3</a:t>
            </a:r>
            <a:r>
              <a:rPr lang="ja-JP" altLang="en-US" sz="1225" b="1">
                <a:latin typeface="+mn-ea"/>
                <a:ea typeface="+mn-ea"/>
                <a:cs typeface="Times New Roman"/>
              </a:rPr>
              <a:t>日</a:t>
            </a:r>
            <a:endParaRPr lang="en-US" altLang="ja-JP" sz="1225" dirty="0">
              <a:latin typeface="+mn-ea"/>
              <a:ea typeface="+mn-ea"/>
              <a:cs typeface="Times New Roman"/>
            </a:endParaRPr>
          </a:p>
        </p:txBody>
      </p:sp>
      <p:sp>
        <p:nvSpPr>
          <p:cNvPr id="66" name="テキスト ボックス 65">
            <a:extLst>
              <a:ext uri="{FF2B5EF4-FFF2-40B4-BE49-F238E27FC236}">
                <a16:creationId xmlns:a16="http://schemas.microsoft.com/office/drawing/2014/main" id="{CA5D2159-88A4-E541-96B6-1D228B4295C8}"/>
              </a:ext>
            </a:extLst>
          </p:cNvPr>
          <p:cNvSpPr txBox="1"/>
          <p:nvPr/>
        </p:nvSpPr>
        <p:spPr>
          <a:xfrm>
            <a:off x="1549678" y="1478577"/>
            <a:ext cx="2082926" cy="298541"/>
          </a:xfrm>
          <a:prstGeom prst="rect">
            <a:avLst/>
          </a:prstGeom>
          <a:noFill/>
        </p:spPr>
        <p:txBody>
          <a:bodyPr wrap="square" lIns="82293" tIns="41147" rIns="82293" bIns="41147" rtlCol="0">
            <a:spAutoFit/>
          </a:bodyPr>
          <a:lstStyle/>
          <a:p>
            <a:pPr algn="l"/>
            <a:r>
              <a:rPr lang="ja-JP" altLang="en-US" sz="1400" b="1">
                <a:latin typeface="+mn-ea"/>
                <a:cs typeface="Times New Roman"/>
              </a:rPr>
              <a:t>　地球スイングバイ</a:t>
            </a:r>
            <a:endParaRPr lang="ja-JP" altLang="en-US" sz="1400" b="1" dirty="0">
              <a:latin typeface="+mn-ea"/>
              <a:cs typeface="Times New Roman"/>
            </a:endParaRPr>
          </a:p>
        </p:txBody>
      </p:sp>
      <p:sp>
        <p:nvSpPr>
          <p:cNvPr id="67" name="Text Box 58">
            <a:extLst>
              <a:ext uri="{FF2B5EF4-FFF2-40B4-BE49-F238E27FC236}">
                <a16:creationId xmlns:a16="http://schemas.microsoft.com/office/drawing/2014/main" id="{3E52E572-5CB5-C440-B431-A57D5C79FB7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58717" y="1668367"/>
            <a:ext cx="1350340" cy="3076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2293" tIns="82293" rIns="82293" bIns="82293" numCol="1" anchor="t" anchorCtr="0" compatLnSpc="1">
            <a:prstTxWarp prst="textNoShape">
              <a:avLst/>
            </a:prstTxWarp>
          </a:bodyPr>
          <a:lstStyle>
            <a:lvl1pPr algn="l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algn="l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algn="l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algn="l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algn="l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defTabSz="822995"/>
            <a:r>
              <a:rPr lang="en-GB" altLang="ja-JP" sz="1225" b="1" dirty="0">
                <a:latin typeface="+mn-ea"/>
                <a:ea typeface="+mn-ea"/>
                <a:cs typeface="Times New Roman"/>
              </a:rPr>
              <a:t>2015</a:t>
            </a:r>
            <a:r>
              <a:rPr lang="ja-JP" altLang="en-US" sz="1225" b="1">
                <a:latin typeface="+mn-ea"/>
                <a:ea typeface="+mn-ea"/>
                <a:cs typeface="Times New Roman"/>
              </a:rPr>
              <a:t>年</a:t>
            </a:r>
            <a:r>
              <a:rPr lang="en-US" altLang="ja-JP" sz="1225" b="1" dirty="0">
                <a:latin typeface="+mn-ea"/>
                <a:ea typeface="+mn-ea"/>
                <a:cs typeface="Times New Roman"/>
              </a:rPr>
              <a:t>12</a:t>
            </a:r>
            <a:r>
              <a:rPr lang="ja-JP" altLang="en-US" sz="1225" b="1">
                <a:latin typeface="+mn-ea"/>
                <a:ea typeface="+mn-ea"/>
                <a:cs typeface="Times New Roman"/>
              </a:rPr>
              <a:t>月</a:t>
            </a:r>
            <a:r>
              <a:rPr lang="en-US" altLang="ja-JP" sz="1225" b="1" dirty="0">
                <a:latin typeface="+mn-ea"/>
                <a:ea typeface="+mn-ea"/>
                <a:cs typeface="Times New Roman"/>
              </a:rPr>
              <a:t>3</a:t>
            </a:r>
            <a:r>
              <a:rPr lang="ja-JP" altLang="en-US" sz="1225" b="1">
                <a:latin typeface="+mn-ea"/>
                <a:ea typeface="+mn-ea"/>
                <a:cs typeface="Times New Roman"/>
              </a:rPr>
              <a:t>日</a:t>
            </a:r>
            <a:endParaRPr lang="en-US" altLang="ja-JP" sz="1225" dirty="0">
              <a:latin typeface="+mn-ea"/>
              <a:ea typeface="+mn-ea"/>
              <a:cs typeface="Times New Roman"/>
            </a:endParaRPr>
          </a:p>
        </p:txBody>
      </p:sp>
      <p:pic>
        <p:nvPicPr>
          <p:cNvPr id="70" name="図 13" descr="はやぶさ2-DI-Dhigh.jpg">
            <a:extLst>
              <a:ext uri="{FF2B5EF4-FFF2-40B4-BE49-F238E27FC236}">
                <a16:creationId xmlns:a16="http://schemas.microsoft.com/office/drawing/2014/main" id="{291DC086-50D8-AC45-A8D1-26F2A3B2968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40741" y="4376266"/>
            <a:ext cx="1034905" cy="732384"/>
          </a:xfrm>
          <a:prstGeom prst="rect">
            <a:avLst/>
          </a:prstGeom>
          <a:noFill/>
          <a:ln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" name="Text Box 42">
            <a:extLst>
              <a:ext uri="{FF2B5EF4-FFF2-40B4-BE49-F238E27FC236}">
                <a16:creationId xmlns:a16="http://schemas.microsoft.com/office/drawing/2014/main" id="{CFBE695D-93AF-F24F-A34B-7193EA1312B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34847" y="1375458"/>
            <a:ext cx="2042881" cy="3600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2293" tIns="82293" rIns="82293" bIns="82293" numCol="1" anchor="t" anchorCtr="0" compatLnSpc="1">
            <a:prstTxWarp prst="textNoShape">
              <a:avLst/>
            </a:prstTxWarp>
          </a:bodyPr>
          <a:lstStyle>
            <a:lvl1pPr algn="l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algn="l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algn="l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algn="l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algn="l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defTabSz="822995"/>
            <a:r>
              <a:rPr lang="en-GB" altLang="ja-JP" sz="1400" b="1" dirty="0">
                <a:latin typeface="+mn-ea"/>
                <a:ea typeface="+mn-ea"/>
                <a:cs typeface="Times New Roman"/>
              </a:rPr>
              <a:t>MINERVA-II1</a:t>
            </a:r>
            <a:r>
              <a:rPr lang="ja-JP" altLang="en-US" sz="1400" b="1" dirty="0">
                <a:latin typeface="+mn-ea"/>
                <a:ea typeface="+mn-ea"/>
                <a:cs typeface="Times New Roman"/>
              </a:rPr>
              <a:t>分離</a:t>
            </a:r>
            <a:endParaRPr lang="en-US" altLang="ja-JP" sz="1400" dirty="0">
              <a:latin typeface="+mn-ea"/>
              <a:ea typeface="+mn-ea"/>
              <a:cs typeface="Times New Roman"/>
            </a:endParaRPr>
          </a:p>
        </p:txBody>
      </p:sp>
      <p:sp>
        <p:nvSpPr>
          <p:cNvPr id="72" name="Text Box 43">
            <a:extLst>
              <a:ext uri="{FF2B5EF4-FFF2-40B4-BE49-F238E27FC236}">
                <a16:creationId xmlns:a16="http://schemas.microsoft.com/office/drawing/2014/main" id="{6862799B-4D55-764B-8BE0-9EE47513221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76091" y="1622157"/>
            <a:ext cx="1531843" cy="3325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2293" tIns="82293" rIns="82293" bIns="82293" numCol="1" anchor="t" anchorCtr="0" compatLnSpc="1">
            <a:prstTxWarp prst="textNoShape">
              <a:avLst/>
            </a:prstTxWarp>
          </a:bodyPr>
          <a:lstStyle>
            <a:lvl1pPr algn="l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algn="l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algn="l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algn="l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algn="l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defTabSz="822995"/>
            <a:r>
              <a:rPr lang="en-GB" altLang="ja-JP" sz="1225" b="1" dirty="0">
                <a:latin typeface="+mn-ea"/>
                <a:ea typeface="+mn-ea"/>
                <a:cs typeface="Times New Roman"/>
              </a:rPr>
              <a:t>2018</a:t>
            </a:r>
            <a:r>
              <a:rPr lang="ja-JP" altLang="en-US" sz="1225" b="1">
                <a:latin typeface="+mn-ea"/>
                <a:ea typeface="+mn-ea"/>
                <a:cs typeface="Times New Roman"/>
              </a:rPr>
              <a:t>年</a:t>
            </a:r>
            <a:r>
              <a:rPr lang="en-US" altLang="ja-JP" sz="1225" b="1" dirty="0">
                <a:latin typeface="+mn-ea"/>
                <a:ea typeface="+mn-ea"/>
                <a:cs typeface="Times New Roman"/>
              </a:rPr>
              <a:t>9</a:t>
            </a:r>
            <a:r>
              <a:rPr lang="ja-JP" altLang="en-US" sz="1225" b="1">
                <a:latin typeface="+mn-ea"/>
                <a:ea typeface="+mn-ea"/>
                <a:cs typeface="Times New Roman"/>
              </a:rPr>
              <a:t>月</a:t>
            </a:r>
            <a:r>
              <a:rPr lang="en-US" altLang="ja-JP" sz="1225" b="1" dirty="0">
                <a:latin typeface="+mn-ea"/>
                <a:ea typeface="+mn-ea"/>
                <a:cs typeface="Times New Roman"/>
              </a:rPr>
              <a:t>21</a:t>
            </a:r>
            <a:r>
              <a:rPr lang="ja-JP" altLang="en-US" sz="1225" b="1">
                <a:latin typeface="+mn-ea"/>
                <a:ea typeface="+mn-ea"/>
                <a:cs typeface="Times New Roman"/>
              </a:rPr>
              <a:t>日</a:t>
            </a:r>
            <a:r>
              <a:rPr lang="en-GB" altLang="ja-JP" sz="1225" b="1" dirty="0">
                <a:latin typeface="+mn-ea"/>
                <a:ea typeface="+mn-ea"/>
                <a:cs typeface="Times New Roman"/>
              </a:rPr>
              <a:t> </a:t>
            </a:r>
            <a:endParaRPr lang="ja-JP" altLang="ja-JP" sz="1225" b="1" dirty="0">
              <a:latin typeface="+mn-ea"/>
              <a:ea typeface="+mn-ea"/>
              <a:cs typeface="Times New Roman"/>
            </a:endParaRPr>
          </a:p>
          <a:p>
            <a:pPr algn="ctr" defTabSz="822995"/>
            <a:endParaRPr lang="en-US" altLang="ja-JP" sz="1225" dirty="0">
              <a:latin typeface="+mn-ea"/>
              <a:ea typeface="+mn-ea"/>
              <a:cs typeface="Times New Roman"/>
            </a:endParaRPr>
          </a:p>
        </p:txBody>
      </p:sp>
      <p:sp>
        <p:nvSpPr>
          <p:cNvPr id="73" name="Text Box 42">
            <a:extLst>
              <a:ext uri="{FF2B5EF4-FFF2-40B4-BE49-F238E27FC236}">
                <a16:creationId xmlns:a16="http://schemas.microsoft.com/office/drawing/2014/main" id="{57FA2B64-460E-8645-B390-977286F5F48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438128" y="1610947"/>
            <a:ext cx="1661325" cy="3332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2293" tIns="82293" rIns="82293" bIns="82293" numCol="1" anchor="t" anchorCtr="0" compatLnSpc="1">
            <a:prstTxWarp prst="textNoShape">
              <a:avLst/>
            </a:prstTxWarp>
          </a:bodyPr>
          <a:lstStyle>
            <a:lvl1pPr algn="l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algn="l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algn="l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algn="l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algn="l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defTabSz="822995"/>
            <a:r>
              <a:rPr lang="en-GB" altLang="ja-JP" sz="1400" b="1" dirty="0">
                <a:latin typeface="+mn-ea"/>
                <a:ea typeface="+mn-ea"/>
                <a:cs typeface="Times New Roman"/>
              </a:rPr>
              <a:t>MASCOT</a:t>
            </a:r>
            <a:r>
              <a:rPr lang="ja-JP" altLang="en-US" sz="1400" b="1">
                <a:latin typeface="+mn-ea"/>
                <a:ea typeface="+mn-ea"/>
                <a:cs typeface="Times New Roman"/>
              </a:rPr>
              <a:t>分離</a:t>
            </a:r>
            <a:endParaRPr lang="en-US" altLang="ja-JP" sz="1400" dirty="0">
              <a:latin typeface="+mn-ea"/>
              <a:ea typeface="+mn-ea"/>
              <a:cs typeface="Times New Roman"/>
            </a:endParaRPr>
          </a:p>
        </p:txBody>
      </p:sp>
      <p:sp>
        <p:nvSpPr>
          <p:cNvPr id="74" name="Text Box 43">
            <a:extLst>
              <a:ext uri="{FF2B5EF4-FFF2-40B4-BE49-F238E27FC236}">
                <a16:creationId xmlns:a16="http://schemas.microsoft.com/office/drawing/2014/main" id="{859CAB21-E468-9D4E-B428-C1D8D84861B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95398" y="1831505"/>
            <a:ext cx="1388695" cy="3849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2293" tIns="82293" rIns="82293" bIns="82293" numCol="1" anchor="t" anchorCtr="0" compatLnSpc="1">
            <a:prstTxWarp prst="textNoShape">
              <a:avLst/>
            </a:prstTxWarp>
          </a:bodyPr>
          <a:lstStyle>
            <a:lvl1pPr algn="l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algn="l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algn="l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algn="l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algn="l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defTabSz="822995"/>
            <a:r>
              <a:rPr lang="en-GB" altLang="ja-JP" sz="1225" b="1" dirty="0">
                <a:latin typeface="+mn-ea"/>
                <a:ea typeface="+mn-ea"/>
                <a:cs typeface="Times New Roman"/>
              </a:rPr>
              <a:t>2018</a:t>
            </a:r>
            <a:r>
              <a:rPr lang="ja-JP" altLang="en-US" sz="1225" b="1">
                <a:latin typeface="+mn-ea"/>
                <a:ea typeface="+mn-ea"/>
                <a:cs typeface="Times New Roman"/>
              </a:rPr>
              <a:t>年</a:t>
            </a:r>
            <a:r>
              <a:rPr lang="en-US" altLang="ja-JP" sz="1225" b="1" dirty="0">
                <a:latin typeface="+mn-ea"/>
                <a:ea typeface="+mn-ea"/>
                <a:cs typeface="Times New Roman"/>
              </a:rPr>
              <a:t>10</a:t>
            </a:r>
            <a:r>
              <a:rPr lang="ja-JP" altLang="en-US" sz="1225" b="1">
                <a:latin typeface="+mn-ea"/>
                <a:ea typeface="+mn-ea"/>
                <a:cs typeface="Times New Roman"/>
              </a:rPr>
              <a:t>月</a:t>
            </a:r>
            <a:r>
              <a:rPr lang="en-US" altLang="ja-JP" sz="1225" b="1" dirty="0">
                <a:latin typeface="+mn-ea"/>
                <a:ea typeface="+mn-ea"/>
                <a:cs typeface="Times New Roman"/>
              </a:rPr>
              <a:t>3</a:t>
            </a:r>
            <a:r>
              <a:rPr lang="ja-JP" altLang="en-US" sz="1225" b="1">
                <a:latin typeface="+mn-ea"/>
                <a:ea typeface="+mn-ea"/>
                <a:cs typeface="Times New Roman"/>
              </a:rPr>
              <a:t>日</a:t>
            </a:r>
            <a:r>
              <a:rPr lang="en-GB" altLang="ja-JP" sz="1225" b="1" dirty="0">
                <a:latin typeface="+mn-ea"/>
                <a:ea typeface="+mn-ea"/>
                <a:cs typeface="Times New Roman"/>
              </a:rPr>
              <a:t> </a:t>
            </a:r>
            <a:endParaRPr lang="ja-JP" altLang="ja-JP" sz="1225" b="1" dirty="0">
              <a:latin typeface="+mn-ea"/>
              <a:ea typeface="+mn-ea"/>
              <a:cs typeface="Times New Roman"/>
            </a:endParaRPr>
          </a:p>
          <a:p>
            <a:pPr algn="ctr" defTabSz="822995"/>
            <a:endParaRPr lang="en-US" altLang="ja-JP" sz="1225" dirty="0">
              <a:latin typeface="+mn-ea"/>
              <a:ea typeface="+mn-ea"/>
              <a:cs typeface="Times New Roman"/>
            </a:endParaRPr>
          </a:p>
        </p:txBody>
      </p:sp>
      <p:sp>
        <p:nvSpPr>
          <p:cNvPr id="76" name="Text Box 42">
            <a:extLst>
              <a:ext uri="{FF2B5EF4-FFF2-40B4-BE49-F238E27FC236}">
                <a16:creationId xmlns:a16="http://schemas.microsoft.com/office/drawing/2014/main" id="{3168999B-769B-1B49-A677-76181B170CF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468795" y="5183270"/>
            <a:ext cx="1762645" cy="3332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2293" tIns="82293" rIns="82293" bIns="82293" numCol="1" anchor="t" anchorCtr="0" compatLnSpc="1">
            <a:prstTxWarp prst="textNoShape">
              <a:avLst/>
            </a:prstTxWarp>
          </a:bodyPr>
          <a:lstStyle>
            <a:lvl1pPr algn="l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algn="l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algn="l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algn="l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algn="l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defTabSz="822995"/>
            <a:r>
              <a:rPr lang="ja-JP" altLang="en-US" sz="1400" b="1" dirty="0">
                <a:latin typeface="+mn-ea"/>
                <a:ea typeface="+mn-ea"/>
                <a:cs typeface="Times New Roman"/>
              </a:rPr>
              <a:t>第</a:t>
            </a:r>
            <a:r>
              <a:rPr lang="en-US" altLang="ja-JP" sz="1400" b="1" dirty="0">
                <a:latin typeface="+mn-ea"/>
                <a:ea typeface="+mn-ea"/>
                <a:cs typeface="Times New Roman"/>
              </a:rPr>
              <a:t>1</a:t>
            </a:r>
            <a:r>
              <a:rPr lang="ja-JP" altLang="en-US" sz="1400" b="1" dirty="0">
                <a:latin typeface="+mn-ea"/>
                <a:ea typeface="+mn-ea"/>
                <a:cs typeface="Times New Roman"/>
              </a:rPr>
              <a:t>回タッチダウン</a:t>
            </a:r>
            <a:endParaRPr lang="en-US" altLang="ja-JP" sz="1400" dirty="0">
              <a:latin typeface="+mn-ea"/>
              <a:ea typeface="+mn-ea"/>
              <a:cs typeface="Times New Roman"/>
            </a:endParaRPr>
          </a:p>
        </p:txBody>
      </p:sp>
      <p:pic>
        <p:nvPicPr>
          <p:cNvPr id="77" name="図 3" descr="hayabusa2_2012_2.jpg">
            <a:extLst>
              <a:ext uri="{FF2B5EF4-FFF2-40B4-BE49-F238E27FC236}">
                <a16:creationId xmlns:a16="http://schemas.microsoft.com/office/drawing/2014/main" id="{1570F2ED-D646-454E-90FF-39CCB3B51D0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8050" y="4210058"/>
            <a:ext cx="963440" cy="714254"/>
          </a:xfrm>
          <a:prstGeom prst="rect">
            <a:avLst/>
          </a:prstGeom>
          <a:noFill/>
          <a:ln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8" name="Text Box 42">
            <a:extLst>
              <a:ext uri="{FF2B5EF4-FFF2-40B4-BE49-F238E27FC236}">
                <a16:creationId xmlns:a16="http://schemas.microsoft.com/office/drawing/2014/main" id="{F703D602-E26E-104C-B044-BDD7459CD4E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46562" y="5020622"/>
            <a:ext cx="1205280" cy="3332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2293" tIns="82293" rIns="82293" bIns="82293" numCol="1" anchor="t" anchorCtr="0" compatLnSpc="1">
            <a:prstTxWarp prst="textNoShape">
              <a:avLst/>
            </a:prstTxWarp>
          </a:bodyPr>
          <a:lstStyle>
            <a:lvl1pPr algn="l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algn="l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algn="l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algn="l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algn="l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defTabSz="822995"/>
            <a:r>
              <a:rPr lang="ja-JP" altLang="en-US" sz="1400" b="1">
                <a:latin typeface="+mn-ea"/>
                <a:ea typeface="+mn-ea"/>
                <a:cs typeface="Times New Roman"/>
              </a:rPr>
              <a:t>衝突装置</a:t>
            </a:r>
            <a:endParaRPr lang="en-US" altLang="ja-JP" sz="1400" dirty="0">
              <a:latin typeface="+mn-ea"/>
              <a:ea typeface="+mn-ea"/>
              <a:cs typeface="Times New Roman"/>
            </a:endParaRPr>
          </a:p>
        </p:txBody>
      </p:sp>
      <p:sp>
        <p:nvSpPr>
          <p:cNvPr id="79" name="Text Box 42">
            <a:extLst>
              <a:ext uri="{FF2B5EF4-FFF2-40B4-BE49-F238E27FC236}">
                <a16:creationId xmlns:a16="http://schemas.microsoft.com/office/drawing/2014/main" id="{95AB6F2E-4730-9D4D-9EDB-AAEC4333F35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44838" y="4827192"/>
            <a:ext cx="1766656" cy="3332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2293" tIns="82293" rIns="82293" bIns="82293" numCol="1" anchor="t" anchorCtr="0" compatLnSpc="1">
            <a:prstTxWarp prst="textNoShape">
              <a:avLst/>
            </a:prstTxWarp>
          </a:bodyPr>
          <a:lstStyle>
            <a:lvl1pPr algn="l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algn="l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algn="l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algn="l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algn="l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defTabSz="822995"/>
            <a:r>
              <a:rPr lang="ja-JP" altLang="en-US" sz="1400" b="1" dirty="0">
                <a:latin typeface="+mn-ea"/>
                <a:ea typeface="+mn-ea"/>
                <a:cs typeface="Times New Roman"/>
              </a:rPr>
              <a:t>第</a:t>
            </a:r>
            <a:r>
              <a:rPr lang="en-US" altLang="ja-JP" sz="1400" b="1" dirty="0">
                <a:latin typeface="+mn-ea"/>
                <a:ea typeface="+mn-ea"/>
                <a:cs typeface="Times New Roman"/>
              </a:rPr>
              <a:t>2</a:t>
            </a:r>
            <a:r>
              <a:rPr lang="ja-JP" altLang="en-US" sz="1400" b="1" dirty="0">
                <a:latin typeface="+mn-ea"/>
                <a:ea typeface="+mn-ea"/>
                <a:cs typeface="Times New Roman"/>
              </a:rPr>
              <a:t>回タッチダウン</a:t>
            </a:r>
            <a:endParaRPr lang="en-US" altLang="ja-JP" sz="1400" dirty="0">
              <a:latin typeface="+mn-ea"/>
              <a:ea typeface="+mn-ea"/>
              <a:cs typeface="Times New Roman"/>
            </a:endParaRPr>
          </a:p>
        </p:txBody>
      </p:sp>
      <p:sp>
        <p:nvSpPr>
          <p:cNvPr id="80" name="Text Box 42">
            <a:extLst>
              <a:ext uri="{FF2B5EF4-FFF2-40B4-BE49-F238E27FC236}">
                <a16:creationId xmlns:a16="http://schemas.microsoft.com/office/drawing/2014/main" id="{63E7F4B3-C21A-AD46-B58F-F354B70EB2E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34868" y="4997400"/>
            <a:ext cx="1818720" cy="3600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2293" tIns="82293" rIns="82293" bIns="82293" numCol="1" anchor="t" anchorCtr="0" compatLnSpc="1">
            <a:prstTxWarp prst="textNoShape">
              <a:avLst/>
            </a:prstTxWarp>
          </a:bodyPr>
          <a:lstStyle>
            <a:lvl1pPr algn="l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algn="l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algn="l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algn="l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algn="l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defTabSz="822995"/>
            <a:r>
              <a:rPr lang="en-GB" altLang="ja-JP" sz="1400" b="1" dirty="0">
                <a:latin typeface="+mn-ea"/>
                <a:ea typeface="+mn-ea"/>
                <a:cs typeface="Times New Roman"/>
              </a:rPr>
              <a:t>MINERVA-II2</a:t>
            </a:r>
            <a:endParaRPr lang="en-US" altLang="ja-JP" sz="1400" dirty="0">
              <a:latin typeface="+mn-ea"/>
              <a:ea typeface="+mn-ea"/>
              <a:cs typeface="Times New Roman"/>
            </a:endParaRPr>
          </a:p>
        </p:txBody>
      </p:sp>
      <p:sp>
        <p:nvSpPr>
          <p:cNvPr id="81" name="Text Box 57">
            <a:extLst>
              <a:ext uri="{FF2B5EF4-FFF2-40B4-BE49-F238E27FC236}">
                <a16:creationId xmlns:a16="http://schemas.microsoft.com/office/drawing/2014/main" id="{E26F699E-492B-F841-A0EF-D1B89917994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311" y="4721036"/>
            <a:ext cx="1155314" cy="3948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2293" tIns="82293" rIns="82293" bIns="82293" numCol="1" anchor="t" anchorCtr="0" compatLnSpc="1">
            <a:prstTxWarp prst="textNoShape">
              <a:avLst/>
            </a:prstTxWarp>
          </a:bodyPr>
          <a:lstStyle>
            <a:lvl1pPr algn="l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algn="l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algn="l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algn="l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algn="l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defTabSz="822995"/>
            <a:r>
              <a:rPr lang="ja-JP" altLang="en-US" sz="1400" b="1">
                <a:latin typeface="+mn-ea"/>
                <a:ea typeface="+mn-ea"/>
                <a:cs typeface="Times New Roman"/>
              </a:rPr>
              <a:t>地球帰還</a:t>
            </a:r>
            <a:endParaRPr lang="en-US" altLang="ja-JP" sz="1400" dirty="0">
              <a:latin typeface="+mn-ea"/>
              <a:ea typeface="+mn-ea"/>
              <a:cs typeface="Times New Roman"/>
            </a:endParaRPr>
          </a:p>
        </p:txBody>
      </p:sp>
      <p:sp>
        <p:nvSpPr>
          <p:cNvPr id="82" name="Text Box 58">
            <a:extLst>
              <a:ext uri="{FF2B5EF4-FFF2-40B4-BE49-F238E27FC236}">
                <a16:creationId xmlns:a16="http://schemas.microsoft.com/office/drawing/2014/main" id="{DCBF7511-A3BA-0F43-B3D1-F4A0637A20E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1" y="4956610"/>
            <a:ext cx="1391043" cy="3153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2293" tIns="82293" rIns="82293" bIns="82293" numCol="1" anchor="t" anchorCtr="0" compatLnSpc="1">
            <a:prstTxWarp prst="textNoShape">
              <a:avLst/>
            </a:prstTxWarp>
          </a:bodyPr>
          <a:lstStyle>
            <a:lvl1pPr algn="l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algn="l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algn="l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algn="l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algn="l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defTabSz="822995"/>
            <a:r>
              <a:rPr lang="en-GB" altLang="ja-JP" sz="1225" b="1" dirty="0">
                <a:latin typeface="+mn-ea"/>
                <a:ea typeface="+mn-ea"/>
                <a:cs typeface="Times New Roman"/>
              </a:rPr>
              <a:t>2020</a:t>
            </a:r>
            <a:r>
              <a:rPr lang="ja-JP" altLang="en-US" sz="1225" b="1">
                <a:latin typeface="+mn-ea"/>
                <a:ea typeface="+mn-ea"/>
                <a:cs typeface="Times New Roman"/>
              </a:rPr>
              <a:t>年</a:t>
            </a:r>
            <a:r>
              <a:rPr lang="en-US" altLang="ja-JP" sz="1225" b="1" dirty="0">
                <a:latin typeface="+mn-ea"/>
                <a:ea typeface="+mn-ea"/>
                <a:cs typeface="Times New Roman"/>
              </a:rPr>
              <a:t>12</a:t>
            </a:r>
            <a:r>
              <a:rPr lang="ja-JP" altLang="en-US" sz="1225" b="1">
                <a:latin typeface="+mn-ea"/>
                <a:ea typeface="+mn-ea"/>
                <a:cs typeface="Times New Roman"/>
              </a:rPr>
              <a:t>月</a:t>
            </a:r>
            <a:r>
              <a:rPr lang="en-US" altLang="ja-JP" sz="1225" b="1" dirty="0">
                <a:latin typeface="+mn-ea"/>
                <a:ea typeface="+mn-ea"/>
                <a:cs typeface="Times New Roman"/>
              </a:rPr>
              <a:t>6</a:t>
            </a:r>
            <a:r>
              <a:rPr lang="ja-JP" altLang="en-US" sz="1225" b="1">
                <a:latin typeface="+mn-ea"/>
                <a:ea typeface="+mn-ea"/>
                <a:cs typeface="Times New Roman"/>
              </a:rPr>
              <a:t>日</a:t>
            </a:r>
            <a:endParaRPr lang="en-US" altLang="ja-JP" sz="1225" dirty="0">
              <a:latin typeface="+mn-ea"/>
              <a:ea typeface="+mn-ea"/>
              <a:cs typeface="Times New Roman"/>
            </a:endParaRPr>
          </a:p>
        </p:txBody>
      </p:sp>
      <p:sp>
        <p:nvSpPr>
          <p:cNvPr id="83" name="Text Box 57">
            <a:extLst>
              <a:ext uri="{FF2B5EF4-FFF2-40B4-BE49-F238E27FC236}">
                <a16:creationId xmlns:a16="http://schemas.microsoft.com/office/drawing/2014/main" id="{258A901C-82F4-9045-BEDA-A9CF5EE1F9D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78365" y="3923401"/>
            <a:ext cx="1741400" cy="3948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2293" tIns="82293" rIns="82293" bIns="82293" numCol="1" anchor="t" anchorCtr="0" compatLnSpc="1">
            <a:prstTxWarp prst="textNoShape">
              <a:avLst/>
            </a:prstTxWarp>
          </a:bodyPr>
          <a:lstStyle>
            <a:lvl1pPr algn="l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algn="l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algn="l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algn="l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algn="l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defTabSz="822995"/>
            <a:r>
              <a:rPr lang="ja-JP" altLang="en-US" sz="1400" b="1">
                <a:latin typeface="+mn-ea"/>
                <a:ea typeface="+mn-ea"/>
                <a:cs typeface="Times New Roman"/>
              </a:rPr>
              <a:t>リュウグウ出発</a:t>
            </a:r>
            <a:endParaRPr lang="en-US" altLang="ja-JP" sz="1400" b="1" dirty="0">
              <a:latin typeface="+mn-ea"/>
              <a:ea typeface="+mn-ea"/>
              <a:cs typeface="Times New Roman"/>
            </a:endParaRPr>
          </a:p>
        </p:txBody>
      </p:sp>
      <p:sp>
        <p:nvSpPr>
          <p:cNvPr id="84" name="Text Box 58">
            <a:extLst>
              <a:ext uri="{FF2B5EF4-FFF2-40B4-BE49-F238E27FC236}">
                <a16:creationId xmlns:a16="http://schemas.microsoft.com/office/drawing/2014/main" id="{2B41A3B1-63BC-5B42-A99F-F5BD0FADEE5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14996" y="4127303"/>
            <a:ext cx="1343309" cy="4261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2293" tIns="82293" rIns="82293" bIns="82293" numCol="1" anchor="t" anchorCtr="0" compatLnSpc="1">
            <a:prstTxWarp prst="textNoShape">
              <a:avLst/>
            </a:prstTxWarp>
          </a:bodyPr>
          <a:lstStyle>
            <a:lvl1pPr algn="l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algn="l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algn="l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algn="l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algn="l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defTabSz="822995"/>
            <a:r>
              <a:rPr lang="en-GB" altLang="ja-JP" sz="1225" b="1" dirty="0">
                <a:latin typeface="+mn-ea"/>
                <a:ea typeface="+mn-ea"/>
                <a:cs typeface="Times New Roman"/>
              </a:rPr>
              <a:t>2019</a:t>
            </a:r>
            <a:r>
              <a:rPr lang="ja-JP" altLang="en-US" sz="1225" b="1">
                <a:latin typeface="+mn-ea"/>
                <a:ea typeface="+mn-ea"/>
                <a:cs typeface="Times New Roman"/>
              </a:rPr>
              <a:t>年</a:t>
            </a:r>
            <a:r>
              <a:rPr lang="en-US" altLang="ja-JP" sz="1225" b="1" dirty="0">
                <a:latin typeface="+mn-ea"/>
                <a:ea typeface="+mn-ea"/>
                <a:cs typeface="Times New Roman"/>
              </a:rPr>
              <a:t>11</a:t>
            </a:r>
            <a:r>
              <a:rPr lang="ja-JP" altLang="en-US" sz="1225" b="1">
                <a:latin typeface="+mn-ea"/>
                <a:ea typeface="+mn-ea"/>
                <a:cs typeface="Times New Roman"/>
              </a:rPr>
              <a:t>月</a:t>
            </a:r>
            <a:r>
              <a:rPr lang="en-US" altLang="ja-JP" sz="1225" b="1" dirty="0">
                <a:latin typeface="+mn-ea"/>
                <a:ea typeface="+mn-ea"/>
                <a:cs typeface="Times New Roman"/>
              </a:rPr>
              <a:t>13</a:t>
            </a:r>
            <a:r>
              <a:rPr lang="ja-JP" altLang="en-US" sz="1225" b="1">
                <a:latin typeface="+mn-ea"/>
                <a:ea typeface="+mn-ea"/>
                <a:cs typeface="Times New Roman"/>
              </a:rPr>
              <a:t>日</a:t>
            </a:r>
            <a:endParaRPr lang="en-US" altLang="ja-JP" sz="1225" dirty="0">
              <a:latin typeface="+mn-ea"/>
              <a:ea typeface="+mn-ea"/>
              <a:cs typeface="Times New Roman"/>
            </a:endParaRPr>
          </a:p>
        </p:txBody>
      </p:sp>
      <p:sp>
        <p:nvSpPr>
          <p:cNvPr id="85" name="右矢印 84">
            <a:extLst>
              <a:ext uri="{FF2B5EF4-FFF2-40B4-BE49-F238E27FC236}">
                <a16:creationId xmlns:a16="http://schemas.microsoft.com/office/drawing/2014/main" id="{C1CD07A2-EB1D-7144-8831-6B5399B02EE1}"/>
              </a:ext>
            </a:extLst>
          </p:cNvPr>
          <p:cNvSpPr/>
          <p:nvPr/>
        </p:nvSpPr>
        <p:spPr>
          <a:xfrm rot="20156612">
            <a:off x="1366903" y="2338839"/>
            <a:ext cx="358138" cy="274618"/>
          </a:xfrm>
          <a:prstGeom prst="rightArrow">
            <a:avLst/>
          </a:prstGeom>
          <a:solidFill>
            <a:srgbClr val="F2CCF0"/>
          </a:solidFill>
          <a:ln>
            <a:solidFill>
              <a:srgbClr val="FF6FC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 sz="1960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86" name="右矢印 85">
            <a:extLst>
              <a:ext uri="{FF2B5EF4-FFF2-40B4-BE49-F238E27FC236}">
                <a16:creationId xmlns:a16="http://schemas.microsoft.com/office/drawing/2014/main" id="{C2A746D4-C841-DD44-BF6A-5D75713D6C84}"/>
              </a:ext>
            </a:extLst>
          </p:cNvPr>
          <p:cNvSpPr/>
          <p:nvPr/>
        </p:nvSpPr>
        <p:spPr>
          <a:xfrm rot="1138596">
            <a:off x="3389912" y="2220598"/>
            <a:ext cx="358138" cy="274618"/>
          </a:xfrm>
          <a:prstGeom prst="rightArrow">
            <a:avLst/>
          </a:prstGeom>
          <a:solidFill>
            <a:srgbClr val="F2CCF0"/>
          </a:solidFill>
          <a:ln>
            <a:solidFill>
              <a:srgbClr val="FF6FC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 sz="1960">
              <a:solidFill>
                <a:schemeClr val="tx1"/>
              </a:solidFill>
              <a:latin typeface="+mn-ea"/>
            </a:endParaRPr>
          </a:p>
        </p:txBody>
      </p:sp>
      <p:sp>
        <p:nvSpPr>
          <p:cNvPr id="87" name="右矢印 86">
            <a:extLst>
              <a:ext uri="{FF2B5EF4-FFF2-40B4-BE49-F238E27FC236}">
                <a16:creationId xmlns:a16="http://schemas.microsoft.com/office/drawing/2014/main" id="{F2355C15-D3D8-F147-91F2-8B1448BB951C}"/>
              </a:ext>
            </a:extLst>
          </p:cNvPr>
          <p:cNvSpPr/>
          <p:nvPr/>
        </p:nvSpPr>
        <p:spPr>
          <a:xfrm rot="20156612">
            <a:off x="5571987" y="2348576"/>
            <a:ext cx="358138" cy="274618"/>
          </a:xfrm>
          <a:prstGeom prst="rightArrow">
            <a:avLst/>
          </a:prstGeom>
          <a:solidFill>
            <a:srgbClr val="F2CCF0"/>
          </a:solidFill>
          <a:ln>
            <a:solidFill>
              <a:srgbClr val="FF6FC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 sz="1960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88" name="右矢印 87">
            <a:extLst>
              <a:ext uri="{FF2B5EF4-FFF2-40B4-BE49-F238E27FC236}">
                <a16:creationId xmlns:a16="http://schemas.microsoft.com/office/drawing/2014/main" id="{D3B5464D-9C31-0D49-9093-3313D84F0218}"/>
              </a:ext>
            </a:extLst>
          </p:cNvPr>
          <p:cNvSpPr/>
          <p:nvPr/>
        </p:nvSpPr>
        <p:spPr>
          <a:xfrm rot="532636">
            <a:off x="7140359" y="2355503"/>
            <a:ext cx="358138" cy="274618"/>
          </a:xfrm>
          <a:prstGeom prst="rightArrow">
            <a:avLst/>
          </a:prstGeom>
          <a:solidFill>
            <a:srgbClr val="F2CCF0"/>
          </a:solidFill>
          <a:ln>
            <a:solidFill>
              <a:srgbClr val="FF6FC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 sz="1960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89" name="右矢印 88">
            <a:extLst>
              <a:ext uri="{FF2B5EF4-FFF2-40B4-BE49-F238E27FC236}">
                <a16:creationId xmlns:a16="http://schemas.microsoft.com/office/drawing/2014/main" id="{5BB77764-659D-F440-818A-5F0734D08E8B}"/>
              </a:ext>
            </a:extLst>
          </p:cNvPr>
          <p:cNvSpPr/>
          <p:nvPr/>
        </p:nvSpPr>
        <p:spPr>
          <a:xfrm rot="6950884">
            <a:off x="8318675" y="4097315"/>
            <a:ext cx="358138" cy="274618"/>
          </a:xfrm>
          <a:prstGeom prst="rightArrow">
            <a:avLst/>
          </a:prstGeom>
          <a:solidFill>
            <a:srgbClr val="F2CCF0"/>
          </a:solidFill>
          <a:ln>
            <a:solidFill>
              <a:srgbClr val="FF6FC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 sz="1960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90" name="右矢印 89">
            <a:extLst>
              <a:ext uri="{FF2B5EF4-FFF2-40B4-BE49-F238E27FC236}">
                <a16:creationId xmlns:a16="http://schemas.microsoft.com/office/drawing/2014/main" id="{E5CC2024-B68C-4A41-A918-F57694B28307}"/>
              </a:ext>
            </a:extLst>
          </p:cNvPr>
          <p:cNvSpPr/>
          <p:nvPr/>
        </p:nvSpPr>
        <p:spPr>
          <a:xfrm rot="10800000">
            <a:off x="3880201" y="4474708"/>
            <a:ext cx="358138" cy="274618"/>
          </a:xfrm>
          <a:prstGeom prst="rightArrow">
            <a:avLst/>
          </a:prstGeom>
          <a:solidFill>
            <a:srgbClr val="F2CCF0"/>
          </a:solidFill>
          <a:ln>
            <a:solidFill>
              <a:srgbClr val="FF6FC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 sz="1960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91" name="右矢印 90">
            <a:extLst>
              <a:ext uri="{FF2B5EF4-FFF2-40B4-BE49-F238E27FC236}">
                <a16:creationId xmlns:a16="http://schemas.microsoft.com/office/drawing/2014/main" id="{68A18B45-A832-F745-8ECA-1E8B8DA6AEB4}"/>
              </a:ext>
            </a:extLst>
          </p:cNvPr>
          <p:cNvSpPr/>
          <p:nvPr/>
        </p:nvSpPr>
        <p:spPr>
          <a:xfrm rot="13175853">
            <a:off x="1803673" y="4432427"/>
            <a:ext cx="358138" cy="274618"/>
          </a:xfrm>
          <a:prstGeom prst="rightArrow">
            <a:avLst/>
          </a:prstGeom>
          <a:solidFill>
            <a:srgbClr val="F2CCF0"/>
          </a:solidFill>
          <a:ln>
            <a:solidFill>
              <a:srgbClr val="FF6FC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 sz="1960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92" name="右矢印 91">
            <a:extLst>
              <a:ext uri="{FF2B5EF4-FFF2-40B4-BE49-F238E27FC236}">
                <a16:creationId xmlns:a16="http://schemas.microsoft.com/office/drawing/2014/main" id="{1F97B751-947A-AB4C-9F6F-E7BFD94E9D94}"/>
              </a:ext>
            </a:extLst>
          </p:cNvPr>
          <p:cNvSpPr/>
          <p:nvPr/>
        </p:nvSpPr>
        <p:spPr>
          <a:xfrm rot="8221059">
            <a:off x="1248365" y="4464048"/>
            <a:ext cx="389093" cy="274618"/>
          </a:xfrm>
          <a:prstGeom prst="rightArrow">
            <a:avLst/>
          </a:prstGeom>
          <a:solidFill>
            <a:srgbClr val="F2CCF0"/>
          </a:solidFill>
          <a:ln>
            <a:solidFill>
              <a:srgbClr val="FF6FC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 sz="1960">
              <a:solidFill>
                <a:schemeClr val="tx1"/>
              </a:solidFill>
              <a:latin typeface="+mn-ea"/>
            </a:endParaRPr>
          </a:p>
        </p:txBody>
      </p:sp>
      <p:sp>
        <p:nvSpPr>
          <p:cNvPr id="93" name="右矢印 92">
            <a:extLst>
              <a:ext uri="{FF2B5EF4-FFF2-40B4-BE49-F238E27FC236}">
                <a16:creationId xmlns:a16="http://schemas.microsoft.com/office/drawing/2014/main" id="{4AD31FE3-9835-EE4B-9D37-C5DED3A54F78}"/>
              </a:ext>
            </a:extLst>
          </p:cNvPr>
          <p:cNvSpPr/>
          <p:nvPr/>
        </p:nvSpPr>
        <p:spPr>
          <a:xfrm rot="12653093">
            <a:off x="5277272" y="4583727"/>
            <a:ext cx="358138" cy="274618"/>
          </a:xfrm>
          <a:prstGeom prst="rightArrow">
            <a:avLst/>
          </a:prstGeom>
          <a:solidFill>
            <a:srgbClr val="F2CCF0"/>
          </a:solidFill>
          <a:ln>
            <a:solidFill>
              <a:srgbClr val="FF6FC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 sz="1960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94" name="Text Box 43">
            <a:extLst>
              <a:ext uri="{FF2B5EF4-FFF2-40B4-BE49-F238E27FC236}">
                <a16:creationId xmlns:a16="http://schemas.microsoft.com/office/drawing/2014/main" id="{14805C63-B17B-BB48-95E4-2014EA66547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715770" y="5433617"/>
            <a:ext cx="1388695" cy="2898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2293" tIns="82293" rIns="82293" bIns="82293" numCol="1" anchor="t" anchorCtr="0" compatLnSpc="1">
            <a:prstTxWarp prst="textNoShape">
              <a:avLst/>
            </a:prstTxWarp>
          </a:bodyPr>
          <a:lstStyle>
            <a:lvl1pPr algn="l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algn="l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algn="l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algn="l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algn="l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defTabSz="822995"/>
            <a:r>
              <a:rPr lang="en-GB" altLang="ja-JP" sz="1225" b="1" dirty="0">
                <a:latin typeface="+mn-ea"/>
                <a:ea typeface="+mn-ea"/>
                <a:cs typeface="Times New Roman"/>
              </a:rPr>
              <a:t>2019</a:t>
            </a:r>
            <a:r>
              <a:rPr lang="ja-JP" altLang="en-US" sz="1225" b="1">
                <a:latin typeface="+mn-ea"/>
                <a:ea typeface="+mn-ea"/>
                <a:cs typeface="Times New Roman"/>
              </a:rPr>
              <a:t>年</a:t>
            </a:r>
            <a:r>
              <a:rPr lang="en-US" altLang="ja-JP" sz="1225" b="1" dirty="0">
                <a:latin typeface="+mn-ea"/>
                <a:ea typeface="+mn-ea"/>
                <a:cs typeface="Times New Roman"/>
              </a:rPr>
              <a:t>2</a:t>
            </a:r>
            <a:r>
              <a:rPr lang="ja-JP" altLang="en-US" sz="1225" b="1">
                <a:latin typeface="+mn-ea"/>
                <a:ea typeface="+mn-ea"/>
                <a:cs typeface="Times New Roman"/>
              </a:rPr>
              <a:t>月</a:t>
            </a:r>
            <a:r>
              <a:rPr lang="en-US" altLang="ja-JP" sz="1225" b="1" dirty="0">
                <a:latin typeface="+mn-ea"/>
                <a:ea typeface="+mn-ea"/>
                <a:cs typeface="Times New Roman"/>
              </a:rPr>
              <a:t>22</a:t>
            </a:r>
            <a:r>
              <a:rPr lang="ja-JP" altLang="en-US" sz="1225" b="1">
                <a:latin typeface="+mn-ea"/>
                <a:ea typeface="+mn-ea"/>
                <a:cs typeface="Times New Roman"/>
              </a:rPr>
              <a:t>日</a:t>
            </a:r>
            <a:r>
              <a:rPr lang="en-GB" altLang="ja-JP" sz="1225" b="1" dirty="0">
                <a:latin typeface="+mn-ea"/>
                <a:ea typeface="+mn-ea"/>
                <a:cs typeface="Times New Roman"/>
              </a:rPr>
              <a:t> </a:t>
            </a:r>
            <a:endParaRPr lang="ja-JP" altLang="ja-JP" sz="1225" b="1" dirty="0">
              <a:latin typeface="+mn-ea"/>
              <a:ea typeface="+mn-ea"/>
              <a:cs typeface="Times New Roman"/>
            </a:endParaRPr>
          </a:p>
        </p:txBody>
      </p:sp>
      <p:sp>
        <p:nvSpPr>
          <p:cNvPr id="95" name="Text Box 43">
            <a:extLst>
              <a:ext uri="{FF2B5EF4-FFF2-40B4-BE49-F238E27FC236}">
                <a16:creationId xmlns:a16="http://schemas.microsoft.com/office/drawing/2014/main" id="{BFAC5EF2-FF4F-DD49-A5AB-44F4D8A7BE2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70141" y="5240449"/>
            <a:ext cx="1229525" cy="335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2293" tIns="82293" rIns="82293" bIns="82293" numCol="1" anchor="t" anchorCtr="0" compatLnSpc="1">
            <a:prstTxWarp prst="textNoShape">
              <a:avLst/>
            </a:prstTxWarp>
          </a:bodyPr>
          <a:lstStyle>
            <a:lvl1pPr algn="l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algn="l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algn="l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algn="l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algn="l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defTabSz="822995"/>
            <a:r>
              <a:rPr lang="en-GB" altLang="ja-JP" sz="1225" b="1" dirty="0">
                <a:latin typeface="+mn-ea"/>
                <a:ea typeface="+mn-ea"/>
                <a:cs typeface="Times New Roman"/>
              </a:rPr>
              <a:t>2019</a:t>
            </a:r>
            <a:r>
              <a:rPr lang="ja-JP" altLang="en-US" sz="1225" b="1">
                <a:latin typeface="+mn-ea"/>
                <a:ea typeface="+mn-ea"/>
                <a:cs typeface="Times New Roman"/>
              </a:rPr>
              <a:t>年</a:t>
            </a:r>
            <a:r>
              <a:rPr lang="en-US" altLang="ja-JP" sz="1225" b="1" dirty="0">
                <a:latin typeface="+mn-ea"/>
                <a:ea typeface="+mn-ea"/>
                <a:cs typeface="Times New Roman"/>
              </a:rPr>
              <a:t>4</a:t>
            </a:r>
            <a:r>
              <a:rPr lang="ja-JP" altLang="en-US" sz="1225" b="1">
                <a:latin typeface="+mn-ea"/>
                <a:ea typeface="+mn-ea"/>
                <a:cs typeface="Times New Roman"/>
              </a:rPr>
              <a:t>月</a:t>
            </a:r>
            <a:r>
              <a:rPr lang="en-US" altLang="ja-JP" sz="1225" b="1" dirty="0">
                <a:latin typeface="+mn-ea"/>
                <a:ea typeface="+mn-ea"/>
                <a:cs typeface="Times New Roman"/>
              </a:rPr>
              <a:t>5</a:t>
            </a:r>
            <a:r>
              <a:rPr lang="ja-JP" altLang="en-US" sz="1225" b="1">
                <a:latin typeface="+mn-ea"/>
                <a:ea typeface="+mn-ea"/>
                <a:cs typeface="Times New Roman"/>
              </a:rPr>
              <a:t>日</a:t>
            </a:r>
            <a:r>
              <a:rPr lang="en-GB" altLang="ja-JP" sz="1225" b="1" dirty="0">
                <a:latin typeface="+mn-ea"/>
                <a:ea typeface="+mn-ea"/>
                <a:cs typeface="Times New Roman"/>
              </a:rPr>
              <a:t> </a:t>
            </a:r>
            <a:endParaRPr lang="ja-JP" altLang="ja-JP" sz="1225" b="1" dirty="0">
              <a:latin typeface="+mn-ea"/>
              <a:ea typeface="+mn-ea"/>
              <a:cs typeface="Times New Roman"/>
            </a:endParaRPr>
          </a:p>
          <a:p>
            <a:pPr algn="ctr" defTabSz="822995"/>
            <a:endParaRPr lang="en-US" altLang="ja-JP" sz="1225" dirty="0">
              <a:latin typeface="+mn-ea"/>
              <a:ea typeface="+mn-ea"/>
              <a:cs typeface="Times New Roman"/>
            </a:endParaRPr>
          </a:p>
        </p:txBody>
      </p:sp>
      <p:sp>
        <p:nvSpPr>
          <p:cNvPr id="98" name="右矢印 97">
            <a:extLst>
              <a:ext uri="{FF2B5EF4-FFF2-40B4-BE49-F238E27FC236}">
                <a16:creationId xmlns:a16="http://schemas.microsoft.com/office/drawing/2014/main" id="{AF54E312-31AD-B44E-8F5E-E73F1240E965}"/>
              </a:ext>
            </a:extLst>
          </p:cNvPr>
          <p:cNvSpPr/>
          <p:nvPr/>
        </p:nvSpPr>
        <p:spPr>
          <a:xfrm rot="11403951">
            <a:off x="7373576" y="4671048"/>
            <a:ext cx="358138" cy="274618"/>
          </a:xfrm>
          <a:prstGeom prst="rightArrow">
            <a:avLst/>
          </a:prstGeom>
          <a:solidFill>
            <a:srgbClr val="F2CCF0"/>
          </a:solidFill>
          <a:ln>
            <a:solidFill>
              <a:srgbClr val="FF6FC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 sz="1960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100" name="Text Box 43">
            <a:extLst>
              <a:ext uri="{FF2B5EF4-FFF2-40B4-BE49-F238E27FC236}">
                <a16:creationId xmlns:a16="http://schemas.microsoft.com/office/drawing/2014/main" id="{4FFC16C7-F8C3-904F-A3A9-6E466B21E10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17302" y="5054122"/>
            <a:ext cx="1562355" cy="335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2293" tIns="82293" rIns="82293" bIns="82293" numCol="1" anchor="t" anchorCtr="0" compatLnSpc="1">
            <a:prstTxWarp prst="textNoShape">
              <a:avLst/>
            </a:prstTxWarp>
          </a:bodyPr>
          <a:lstStyle>
            <a:lvl1pPr algn="l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algn="l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algn="l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algn="l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algn="l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defTabSz="822995"/>
            <a:r>
              <a:rPr lang="en-GB" altLang="ja-JP" sz="1225" b="1" dirty="0">
                <a:latin typeface="+mn-ea"/>
                <a:ea typeface="+mn-ea"/>
                <a:cs typeface="Times New Roman"/>
              </a:rPr>
              <a:t>2019</a:t>
            </a:r>
            <a:r>
              <a:rPr lang="ja-JP" altLang="en-US" sz="1225" b="1">
                <a:latin typeface="+mn-ea"/>
                <a:ea typeface="+mn-ea"/>
                <a:cs typeface="Times New Roman"/>
              </a:rPr>
              <a:t>年</a:t>
            </a:r>
            <a:r>
              <a:rPr lang="en-US" altLang="ja-JP" sz="1225" b="1" dirty="0">
                <a:latin typeface="+mn-ea"/>
                <a:ea typeface="+mn-ea"/>
                <a:cs typeface="Times New Roman"/>
              </a:rPr>
              <a:t>7</a:t>
            </a:r>
            <a:r>
              <a:rPr lang="ja-JP" altLang="en-US" sz="1225" b="1">
                <a:latin typeface="+mn-ea"/>
                <a:ea typeface="+mn-ea"/>
                <a:cs typeface="Times New Roman"/>
              </a:rPr>
              <a:t>月</a:t>
            </a:r>
            <a:r>
              <a:rPr lang="en-US" altLang="ja-JP" sz="1225" b="1" dirty="0">
                <a:latin typeface="+mn-ea"/>
                <a:ea typeface="+mn-ea"/>
                <a:cs typeface="Times New Roman"/>
              </a:rPr>
              <a:t>11</a:t>
            </a:r>
            <a:r>
              <a:rPr lang="ja-JP" altLang="en-US" sz="1225" b="1">
                <a:latin typeface="+mn-ea"/>
                <a:ea typeface="+mn-ea"/>
                <a:cs typeface="Times New Roman"/>
              </a:rPr>
              <a:t>日</a:t>
            </a:r>
            <a:r>
              <a:rPr lang="en-GB" altLang="ja-JP" sz="1225" b="1" dirty="0">
                <a:latin typeface="+mn-ea"/>
                <a:ea typeface="+mn-ea"/>
                <a:cs typeface="Times New Roman"/>
              </a:rPr>
              <a:t> </a:t>
            </a:r>
            <a:endParaRPr lang="ja-JP" altLang="ja-JP" sz="1225" b="1" dirty="0">
              <a:latin typeface="+mn-ea"/>
              <a:ea typeface="+mn-ea"/>
              <a:cs typeface="Times New Roman"/>
            </a:endParaRPr>
          </a:p>
          <a:p>
            <a:pPr algn="ctr" defTabSz="822995"/>
            <a:endParaRPr lang="en-US" altLang="ja-JP" sz="1225" dirty="0">
              <a:latin typeface="+mn-ea"/>
              <a:ea typeface="+mn-ea"/>
              <a:cs typeface="Times New Roman"/>
            </a:endParaRPr>
          </a:p>
        </p:txBody>
      </p:sp>
      <p:sp>
        <p:nvSpPr>
          <p:cNvPr id="52" name="Text Box 43">
            <a:extLst>
              <a:ext uri="{FF2B5EF4-FFF2-40B4-BE49-F238E27FC236}">
                <a16:creationId xmlns:a16="http://schemas.microsoft.com/office/drawing/2014/main" id="{D71ADDFC-D886-CD41-A1C1-00233FC988E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13666" y="5195000"/>
            <a:ext cx="1562355" cy="335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2293" tIns="82293" rIns="82293" bIns="82293" numCol="1" anchor="t" anchorCtr="0" compatLnSpc="1">
            <a:prstTxWarp prst="textNoShape">
              <a:avLst/>
            </a:prstTxWarp>
          </a:bodyPr>
          <a:lstStyle>
            <a:lvl1pPr algn="l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algn="l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algn="l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algn="l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algn="l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defTabSz="822995"/>
            <a:r>
              <a:rPr lang="en-GB" altLang="ja-JP" sz="1225" b="1" dirty="0">
                <a:latin typeface="+mn-ea"/>
                <a:ea typeface="+mn-ea"/>
                <a:cs typeface="Times New Roman"/>
              </a:rPr>
              <a:t>2019</a:t>
            </a:r>
            <a:r>
              <a:rPr lang="ja-JP" altLang="en-US" sz="1225" b="1">
                <a:latin typeface="+mn-ea"/>
                <a:ea typeface="+mn-ea"/>
                <a:cs typeface="Times New Roman"/>
              </a:rPr>
              <a:t>年</a:t>
            </a:r>
            <a:r>
              <a:rPr lang="en-US" altLang="ja-JP" sz="1225" b="1" dirty="0">
                <a:latin typeface="+mn-ea"/>
                <a:ea typeface="+mn-ea"/>
                <a:cs typeface="Times New Roman"/>
              </a:rPr>
              <a:t>10</a:t>
            </a:r>
            <a:r>
              <a:rPr lang="ja-JP" altLang="en-US" sz="1225" b="1">
                <a:latin typeface="+mn-ea"/>
                <a:ea typeface="+mn-ea"/>
                <a:cs typeface="Times New Roman"/>
              </a:rPr>
              <a:t>月</a:t>
            </a:r>
            <a:r>
              <a:rPr lang="en-US" altLang="ja-JP" sz="1225" b="1" dirty="0">
                <a:latin typeface="+mn-ea"/>
                <a:ea typeface="+mn-ea"/>
                <a:cs typeface="Times New Roman"/>
              </a:rPr>
              <a:t>3</a:t>
            </a:r>
            <a:r>
              <a:rPr lang="ja-JP" altLang="en-US" sz="1225" b="1">
                <a:latin typeface="+mn-ea"/>
                <a:ea typeface="+mn-ea"/>
                <a:cs typeface="Times New Roman"/>
              </a:rPr>
              <a:t>日</a:t>
            </a:r>
            <a:r>
              <a:rPr lang="en-GB" altLang="ja-JP" sz="1225" b="1" dirty="0">
                <a:latin typeface="+mn-ea"/>
                <a:ea typeface="+mn-ea"/>
                <a:cs typeface="Times New Roman"/>
              </a:rPr>
              <a:t> </a:t>
            </a:r>
            <a:endParaRPr lang="ja-JP" altLang="ja-JP" sz="1225" b="1" dirty="0">
              <a:latin typeface="+mn-ea"/>
              <a:ea typeface="+mn-ea"/>
              <a:cs typeface="Times New Roman"/>
            </a:endParaRPr>
          </a:p>
        </p:txBody>
      </p:sp>
      <p:sp>
        <p:nvSpPr>
          <p:cNvPr id="54" name="右矢印 53">
            <a:extLst>
              <a:ext uri="{FF2B5EF4-FFF2-40B4-BE49-F238E27FC236}">
                <a16:creationId xmlns:a16="http://schemas.microsoft.com/office/drawing/2014/main" id="{762797FF-9853-0B49-806D-B0BFEA193E60}"/>
              </a:ext>
            </a:extLst>
          </p:cNvPr>
          <p:cNvSpPr/>
          <p:nvPr/>
        </p:nvSpPr>
        <p:spPr>
          <a:xfrm rot="3989455">
            <a:off x="8244793" y="3231903"/>
            <a:ext cx="358138" cy="274618"/>
          </a:xfrm>
          <a:prstGeom prst="rightArrow">
            <a:avLst/>
          </a:prstGeom>
          <a:solidFill>
            <a:srgbClr val="F2CCF0"/>
          </a:solidFill>
          <a:ln>
            <a:solidFill>
              <a:srgbClr val="FF6FC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 sz="1960" dirty="0">
              <a:solidFill>
                <a:schemeClr val="tx1"/>
              </a:solidFill>
              <a:latin typeface="+mn-ea"/>
            </a:endParaRPr>
          </a:p>
        </p:txBody>
      </p:sp>
      <p:pic>
        <p:nvPicPr>
          <p:cNvPr id="7" name="図 6">
            <a:extLst>
              <a:ext uri="{FF2B5EF4-FFF2-40B4-BE49-F238E27FC236}">
                <a16:creationId xmlns:a16="http://schemas.microsoft.com/office/drawing/2014/main" id="{E47F584C-9AEE-D846-BD74-B14C98C3197F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21434" t="7521" r="18249" b="7687"/>
          <a:stretch/>
        </p:blipFill>
        <p:spPr>
          <a:xfrm>
            <a:off x="8399125" y="3630202"/>
            <a:ext cx="312405" cy="329385"/>
          </a:xfrm>
          <a:prstGeom prst="rect">
            <a:avLst/>
          </a:prstGeom>
        </p:spPr>
      </p:pic>
      <p:sp>
        <p:nvSpPr>
          <p:cNvPr id="55" name="Text Box 42">
            <a:extLst>
              <a:ext uri="{FF2B5EF4-FFF2-40B4-BE49-F238E27FC236}">
                <a16:creationId xmlns:a16="http://schemas.microsoft.com/office/drawing/2014/main" id="{0A70E581-66B0-0341-BF3D-9F67F581236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71494" y="3644261"/>
            <a:ext cx="1847858" cy="3332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2293" tIns="82293" rIns="82293" bIns="82293" numCol="1" anchor="t" anchorCtr="0" compatLnSpc="1">
            <a:prstTxWarp prst="textNoShape">
              <a:avLst/>
            </a:prstTxWarp>
          </a:bodyPr>
          <a:lstStyle>
            <a:lvl1pPr algn="l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algn="l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algn="l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algn="l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algn="l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defTabSz="822995"/>
            <a:r>
              <a:rPr lang="ja-JP" altLang="en-US" sz="1200" b="1">
                <a:latin typeface="+mn-ea"/>
                <a:ea typeface="+mn-ea"/>
                <a:cs typeface="Times New Roman"/>
              </a:rPr>
              <a:t>ターゲットマーカ分離</a:t>
            </a:r>
            <a:endParaRPr lang="en-US" altLang="ja-JP" sz="1200" dirty="0">
              <a:latin typeface="+mn-ea"/>
              <a:ea typeface="+mn-ea"/>
              <a:cs typeface="Times New Roman"/>
            </a:endParaRPr>
          </a:p>
        </p:txBody>
      </p:sp>
      <p:sp>
        <p:nvSpPr>
          <p:cNvPr id="57" name="Text Box 43">
            <a:extLst>
              <a:ext uri="{FF2B5EF4-FFF2-40B4-BE49-F238E27FC236}">
                <a16:creationId xmlns:a16="http://schemas.microsoft.com/office/drawing/2014/main" id="{2D45932D-F77A-B747-99CB-A719AF86CD0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57634" y="3871731"/>
            <a:ext cx="1388695" cy="2802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2293" tIns="82293" rIns="82293" bIns="82293" numCol="1" anchor="t" anchorCtr="0" compatLnSpc="1">
            <a:prstTxWarp prst="textNoShape">
              <a:avLst/>
            </a:prstTxWarp>
          </a:bodyPr>
          <a:lstStyle>
            <a:lvl1pPr algn="l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algn="l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algn="l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algn="l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algn="l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defTabSz="822995"/>
            <a:r>
              <a:rPr lang="en-GB" altLang="ja-JP" sz="1225" b="1" dirty="0">
                <a:latin typeface="+mn-ea"/>
                <a:ea typeface="+mn-ea"/>
                <a:cs typeface="Times New Roman"/>
              </a:rPr>
              <a:t>2018</a:t>
            </a:r>
            <a:r>
              <a:rPr lang="ja-JP" altLang="en-US" sz="1225" b="1">
                <a:latin typeface="+mn-ea"/>
                <a:ea typeface="+mn-ea"/>
                <a:cs typeface="Times New Roman"/>
              </a:rPr>
              <a:t>年</a:t>
            </a:r>
            <a:r>
              <a:rPr lang="en-US" altLang="ja-JP" sz="1225" b="1" dirty="0">
                <a:latin typeface="+mn-ea"/>
                <a:ea typeface="+mn-ea"/>
                <a:cs typeface="Times New Roman"/>
              </a:rPr>
              <a:t>10</a:t>
            </a:r>
            <a:r>
              <a:rPr lang="ja-JP" altLang="en-US" sz="1225" b="1">
                <a:latin typeface="+mn-ea"/>
                <a:ea typeface="+mn-ea"/>
                <a:cs typeface="Times New Roman"/>
              </a:rPr>
              <a:t>月</a:t>
            </a:r>
            <a:r>
              <a:rPr lang="en-US" altLang="ja-JP" sz="1225" b="1" dirty="0">
                <a:latin typeface="+mn-ea"/>
                <a:ea typeface="+mn-ea"/>
                <a:cs typeface="Times New Roman"/>
              </a:rPr>
              <a:t>25</a:t>
            </a:r>
            <a:r>
              <a:rPr lang="ja-JP" altLang="en-US" sz="1225" b="1">
                <a:latin typeface="+mn-ea"/>
                <a:ea typeface="+mn-ea"/>
                <a:cs typeface="Times New Roman"/>
              </a:rPr>
              <a:t>日</a:t>
            </a:r>
            <a:r>
              <a:rPr lang="en-GB" altLang="ja-JP" sz="1225" b="1" dirty="0">
                <a:latin typeface="+mn-ea"/>
                <a:ea typeface="+mn-ea"/>
                <a:cs typeface="Times New Roman"/>
              </a:rPr>
              <a:t> </a:t>
            </a:r>
            <a:endParaRPr lang="ja-JP" altLang="ja-JP" sz="1225" b="1" dirty="0">
              <a:latin typeface="+mn-ea"/>
              <a:ea typeface="+mn-ea"/>
              <a:cs typeface="Times New Roman"/>
            </a:endParaRPr>
          </a:p>
          <a:p>
            <a:pPr algn="ctr" defTabSz="822995"/>
            <a:endParaRPr lang="en-US" altLang="ja-JP" sz="1225" dirty="0">
              <a:latin typeface="+mn-ea"/>
              <a:ea typeface="+mn-ea"/>
              <a:cs typeface="Times New Roman"/>
            </a:endParaRPr>
          </a:p>
        </p:txBody>
      </p:sp>
      <p:pic>
        <p:nvPicPr>
          <p:cNvPr id="101" name="図 100">
            <a:extLst>
              <a:ext uri="{FF2B5EF4-FFF2-40B4-BE49-F238E27FC236}">
                <a16:creationId xmlns:a16="http://schemas.microsoft.com/office/drawing/2014/main" id="{7EB8C743-2D59-D64A-8FB0-C1CF24602587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21434" t="7521" r="18249" b="7687"/>
          <a:stretch/>
        </p:blipFill>
        <p:spPr>
          <a:xfrm>
            <a:off x="5666688" y="4667069"/>
            <a:ext cx="312405" cy="329385"/>
          </a:xfrm>
          <a:prstGeom prst="rect">
            <a:avLst/>
          </a:prstGeom>
        </p:spPr>
      </p:pic>
      <p:sp>
        <p:nvSpPr>
          <p:cNvPr id="102" name="右矢印 101">
            <a:extLst>
              <a:ext uri="{FF2B5EF4-FFF2-40B4-BE49-F238E27FC236}">
                <a16:creationId xmlns:a16="http://schemas.microsoft.com/office/drawing/2014/main" id="{7094B990-8B17-6142-BD1B-3853D7D51EF2}"/>
              </a:ext>
            </a:extLst>
          </p:cNvPr>
          <p:cNvSpPr/>
          <p:nvPr/>
        </p:nvSpPr>
        <p:spPr>
          <a:xfrm rot="8755054">
            <a:off x="5978329" y="4567449"/>
            <a:ext cx="358138" cy="274618"/>
          </a:xfrm>
          <a:prstGeom prst="rightArrow">
            <a:avLst/>
          </a:prstGeom>
          <a:solidFill>
            <a:srgbClr val="F2CCF0"/>
          </a:solidFill>
          <a:ln>
            <a:solidFill>
              <a:srgbClr val="FF6FC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 sz="1960" dirty="0">
              <a:solidFill>
                <a:schemeClr val="tx1"/>
              </a:solidFill>
              <a:latin typeface="+mn-ea"/>
            </a:endParaRPr>
          </a:p>
        </p:txBody>
      </p:sp>
      <p:pic>
        <p:nvPicPr>
          <p:cNvPr id="103" name="図 102">
            <a:extLst>
              <a:ext uri="{FF2B5EF4-FFF2-40B4-BE49-F238E27FC236}">
                <a16:creationId xmlns:a16="http://schemas.microsoft.com/office/drawing/2014/main" id="{201AF3F8-F6D2-3C40-A0F7-D922DB1D3D50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21434" t="7521" r="18249" b="7687"/>
          <a:stretch/>
        </p:blipFill>
        <p:spPr>
          <a:xfrm>
            <a:off x="3476021" y="4217446"/>
            <a:ext cx="312405" cy="329385"/>
          </a:xfrm>
          <a:prstGeom prst="rect">
            <a:avLst/>
          </a:prstGeom>
        </p:spPr>
      </p:pic>
      <p:pic>
        <p:nvPicPr>
          <p:cNvPr id="104" name="図 103">
            <a:extLst>
              <a:ext uri="{FF2B5EF4-FFF2-40B4-BE49-F238E27FC236}">
                <a16:creationId xmlns:a16="http://schemas.microsoft.com/office/drawing/2014/main" id="{A6D19E84-371D-4547-AEA7-09693F93E45A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21434" t="7521" r="18249" b="7687"/>
          <a:stretch/>
        </p:blipFill>
        <p:spPr>
          <a:xfrm>
            <a:off x="3541650" y="4579494"/>
            <a:ext cx="312405" cy="329385"/>
          </a:xfrm>
          <a:prstGeom prst="rect">
            <a:avLst/>
          </a:prstGeom>
        </p:spPr>
      </p:pic>
      <p:sp>
        <p:nvSpPr>
          <p:cNvPr id="105" name="右矢印 104">
            <a:extLst>
              <a:ext uri="{FF2B5EF4-FFF2-40B4-BE49-F238E27FC236}">
                <a16:creationId xmlns:a16="http://schemas.microsoft.com/office/drawing/2014/main" id="{CBE64808-8C37-1240-9B2F-BE4ABD128285}"/>
              </a:ext>
            </a:extLst>
          </p:cNvPr>
          <p:cNvSpPr/>
          <p:nvPr/>
        </p:nvSpPr>
        <p:spPr>
          <a:xfrm rot="8755054">
            <a:off x="3120725" y="4542268"/>
            <a:ext cx="358138" cy="274618"/>
          </a:xfrm>
          <a:prstGeom prst="rightArrow">
            <a:avLst/>
          </a:prstGeom>
          <a:solidFill>
            <a:srgbClr val="F2CCF0"/>
          </a:solidFill>
          <a:ln>
            <a:solidFill>
              <a:srgbClr val="FF6FC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 sz="1960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106" name="Text Box 42">
            <a:extLst>
              <a:ext uri="{FF2B5EF4-FFF2-40B4-BE49-F238E27FC236}">
                <a16:creationId xmlns:a16="http://schemas.microsoft.com/office/drawing/2014/main" id="{9B68F1FC-337F-0049-9130-45EE0873DF0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41631" y="5494442"/>
            <a:ext cx="1834039" cy="3332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2293" tIns="82293" rIns="82293" bIns="82293" numCol="1" anchor="t" anchorCtr="0" compatLnSpc="1">
            <a:prstTxWarp prst="textNoShape">
              <a:avLst/>
            </a:prstTxWarp>
          </a:bodyPr>
          <a:lstStyle>
            <a:lvl1pPr algn="l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algn="l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algn="l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algn="l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algn="l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defTabSz="822995"/>
            <a:r>
              <a:rPr lang="ja-JP" altLang="en-US" sz="1200" b="1">
                <a:latin typeface="+mn-ea"/>
                <a:ea typeface="+mn-ea"/>
                <a:cs typeface="Times New Roman"/>
              </a:rPr>
              <a:t>ターゲットマーカ分離</a:t>
            </a:r>
            <a:endParaRPr lang="en-US" altLang="ja-JP" sz="1200" dirty="0">
              <a:latin typeface="+mn-ea"/>
              <a:ea typeface="+mn-ea"/>
              <a:cs typeface="Times New Roman"/>
            </a:endParaRPr>
          </a:p>
        </p:txBody>
      </p:sp>
      <p:sp>
        <p:nvSpPr>
          <p:cNvPr id="107" name="Text Box 43">
            <a:extLst>
              <a:ext uri="{FF2B5EF4-FFF2-40B4-BE49-F238E27FC236}">
                <a16:creationId xmlns:a16="http://schemas.microsoft.com/office/drawing/2014/main" id="{2C23F7B1-AFD7-1949-8614-7D4CBB8C025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96215" y="5671258"/>
            <a:ext cx="1388695" cy="2802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2293" tIns="82293" rIns="82293" bIns="82293" numCol="1" anchor="t" anchorCtr="0" compatLnSpc="1">
            <a:prstTxWarp prst="textNoShape">
              <a:avLst/>
            </a:prstTxWarp>
          </a:bodyPr>
          <a:lstStyle>
            <a:lvl1pPr algn="l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algn="l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algn="l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algn="l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algn="l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defTabSz="822995"/>
            <a:r>
              <a:rPr lang="en-GB" altLang="ja-JP" sz="1225" b="1" dirty="0">
                <a:latin typeface="+mn-ea"/>
                <a:ea typeface="+mn-ea"/>
                <a:cs typeface="Times New Roman"/>
              </a:rPr>
              <a:t>201</a:t>
            </a:r>
            <a:r>
              <a:rPr lang="en-US" altLang="ja-JP" sz="1225" b="1" dirty="0">
                <a:latin typeface="+mn-ea"/>
                <a:ea typeface="+mn-ea"/>
                <a:cs typeface="Times New Roman"/>
              </a:rPr>
              <a:t>9</a:t>
            </a:r>
            <a:r>
              <a:rPr lang="ja-JP" altLang="en-US" sz="1225" b="1">
                <a:latin typeface="+mn-ea"/>
                <a:ea typeface="+mn-ea"/>
                <a:cs typeface="Times New Roman"/>
              </a:rPr>
              <a:t>年</a:t>
            </a:r>
            <a:r>
              <a:rPr lang="en-US" altLang="ja-JP" sz="1225" b="1" dirty="0">
                <a:latin typeface="+mn-ea"/>
                <a:ea typeface="+mn-ea"/>
                <a:cs typeface="Times New Roman"/>
              </a:rPr>
              <a:t>5</a:t>
            </a:r>
            <a:r>
              <a:rPr lang="ja-JP" altLang="en-US" sz="1225" b="1">
                <a:latin typeface="+mn-ea"/>
                <a:ea typeface="+mn-ea"/>
                <a:cs typeface="Times New Roman"/>
              </a:rPr>
              <a:t>月</a:t>
            </a:r>
            <a:r>
              <a:rPr lang="en-US" altLang="ja-JP" sz="1225" b="1" dirty="0">
                <a:latin typeface="+mn-ea"/>
                <a:ea typeface="+mn-ea"/>
                <a:cs typeface="Times New Roman"/>
              </a:rPr>
              <a:t>30</a:t>
            </a:r>
            <a:r>
              <a:rPr lang="ja-JP" altLang="en-US" sz="1225" b="1">
                <a:latin typeface="+mn-ea"/>
                <a:ea typeface="+mn-ea"/>
                <a:cs typeface="Times New Roman"/>
              </a:rPr>
              <a:t>日</a:t>
            </a:r>
            <a:r>
              <a:rPr lang="en-GB" altLang="ja-JP" sz="1225" b="1" dirty="0">
                <a:latin typeface="+mn-ea"/>
                <a:ea typeface="+mn-ea"/>
                <a:cs typeface="Times New Roman"/>
              </a:rPr>
              <a:t> </a:t>
            </a:r>
            <a:endParaRPr lang="ja-JP" altLang="ja-JP" sz="1225" b="1" dirty="0">
              <a:latin typeface="+mn-ea"/>
              <a:ea typeface="+mn-ea"/>
              <a:cs typeface="Times New Roman"/>
            </a:endParaRPr>
          </a:p>
          <a:p>
            <a:pPr algn="ctr" defTabSz="822995"/>
            <a:endParaRPr lang="en-US" altLang="ja-JP" sz="1225" dirty="0">
              <a:latin typeface="+mn-ea"/>
              <a:ea typeface="+mn-ea"/>
              <a:cs typeface="Times New Roman"/>
            </a:endParaRPr>
          </a:p>
        </p:txBody>
      </p:sp>
      <p:sp>
        <p:nvSpPr>
          <p:cNvPr id="108" name="Text Box 42">
            <a:extLst>
              <a:ext uri="{FF2B5EF4-FFF2-40B4-BE49-F238E27FC236}">
                <a16:creationId xmlns:a16="http://schemas.microsoft.com/office/drawing/2014/main" id="{67D0500D-850D-604F-98EB-758E5E842B3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24216" y="5374435"/>
            <a:ext cx="1782251" cy="3332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2293" tIns="82293" rIns="82293" bIns="82293" numCol="1" anchor="t" anchorCtr="0" compatLnSpc="1">
            <a:prstTxWarp prst="textNoShape">
              <a:avLst/>
            </a:prstTxWarp>
          </a:bodyPr>
          <a:lstStyle>
            <a:lvl1pPr algn="l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algn="l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algn="l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algn="l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algn="l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defTabSz="822995"/>
            <a:r>
              <a:rPr lang="ja-JP" altLang="en-US" sz="1200" b="1">
                <a:latin typeface="+mn-ea"/>
                <a:ea typeface="+mn-ea"/>
                <a:cs typeface="Times New Roman"/>
              </a:rPr>
              <a:t>ターゲットマーカ分離</a:t>
            </a:r>
            <a:endParaRPr lang="en-US" altLang="ja-JP" sz="1200" dirty="0">
              <a:latin typeface="+mn-ea"/>
              <a:ea typeface="+mn-ea"/>
              <a:cs typeface="Times New Roman"/>
            </a:endParaRPr>
          </a:p>
        </p:txBody>
      </p:sp>
      <p:sp>
        <p:nvSpPr>
          <p:cNvPr id="109" name="Text Box 43">
            <a:extLst>
              <a:ext uri="{FF2B5EF4-FFF2-40B4-BE49-F238E27FC236}">
                <a16:creationId xmlns:a16="http://schemas.microsoft.com/office/drawing/2014/main" id="{66CFA4E4-A2EC-E147-B419-65C7DF0D72D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49726" y="5533013"/>
            <a:ext cx="1388695" cy="2802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2293" tIns="82293" rIns="82293" bIns="82293" numCol="1" anchor="t" anchorCtr="0" compatLnSpc="1">
            <a:prstTxWarp prst="textNoShape">
              <a:avLst/>
            </a:prstTxWarp>
          </a:bodyPr>
          <a:lstStyle>
            <a:lvl1pPr algn="l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algn="l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algn="l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algn="l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algn="l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defTabSz="822995"/>
            <a:r>
              <a:rPr lang="en-GB" altLang="ja-JP" sz="1225" b="1" dirty="0">
                <a:latin typeface="+mn-ea"/>
                <a:ea typeface="+mn-ea"/>
                <a:cs typeface="Times New Roman"/>
              </a:rPr>
              <a:t>201</a:t>
            </a:r>
            <a:r>
              <a:rPr lang="en-US" altLang="ja-JP" sz="1225" b="1" dirty="0">
                <a:latin typeface="+mn-ea"/>
                <a:ea typeface="+mn-ea"/>
                <a:cs typeface="Times New Roman"/>
              </a:rPr>
              <a:t>9</a:t>
            </a:r>
            <a:r>
              <a:rPr lang="ja-JP" altLang="en-US" sz="1225" b="1">
                <a:latin typeface="+mn-ea"/>
                <a:ea typeface="+mn-ea"/>
                <a:cs typeface="Times New Roman"/>
              </a:rPr>
              <a:t>年</a:t>
            </a:r>
            <a:r>
              <a:rPr lang="en-US" altLang="ja-JP" sz="1225" b="1" dirty="0">
                <a:latin typeface="+mn-ea"/>
                <a:ea typeface="+mn-ea"/>
                <a:cs typeface="Times New Roman"/>
              </a:rPr>
              <a:t>9</a:t>
            </a:r>
            <a:r>
              <a:rPr lang="ja-JP" altLang="en-US" sz="1225" b="1">
                <a:latin typeface="+mn-ea"/>
                <a:ea typeface="+mn-ea"/>
                <a:cs typeface="Times New Roman"/>
              </a:rPr>
              <a:t>月</a:t>
            </a:r>
            <a:r>
              <a:rPr lang="en-US" altLang="ja-JP" sz="1225" b="1" dirty="0">
                <a:latin typeface="+mn-ea"/>
                <a:ea typeface="+mn-ea"/>
                <a:cs typeface="Times New Roman"/>
              </a:rPr>
              <a:t>17</a:t>
            </a:r>
            <a:r>
              <a:rPr lang="ja-JP" altLang="en-US" sz="1225" b="1">
                <a:latin typeface="+mn-ea"/>
                <a:ea typeface="+mn-ea"/>
                <a:cs typeface="Times New Roman"/>
              </a:rPr>
              <a:t>日</a:t>
            </a:r>
            <a:r>
              <a:rPr lang="en-GB" altLang="ja-JP" sz="1225" b="1" dirty="0">
                <a:latin typeface="+mn-ea"/>
                <a:ea typeface="+mn-ea"/>
                <a:cs typeface="Times New Roman"/>
              </a:rPr>
              <a:t> </a:t>
            </a:r>
            <a:endParaRPr lang="ja-JP" altLang="ja-JP" sz="1225" b="1" dirty="0">
              <a:latin typeface="+mn-ea"/>
              <a:ea typeface="+mn-ea"/>
              <a:cs typeface="Times New Roman"/>
            </a:endParaRPr>
          </a:p>
          <a:p>
            <a:pPr algn="ctr" defTabSz="822995"/>
            <a:endParaRPr lang="en-US" altLang="ja-JP" sz="1225" dirty="0">
              <a:latin typeface="+mn-ea"/>
              <a:ea typeface="+mn-ea"/>
              <a:cs typeface="Times New Roman"/>
            </a:endParaRPr>
          </a:p>
        </p:txBody>
      </p:sp>
      <p:cxnSp>
        <p:nvCxnSpPr>
          <p:cNvPr id="9" name="直線コネクタ 8">
            <a:extLst>
              <a:ext uri="{FF2B5EF4-FFF2-40B4-BE49-F238E27FC236}">
                <a16:creationId xmlns:a16="http://schemas.microsoft.com/office/drawing/2014/main" id="{22C25943-7678-234D-AC6A-0FE5A8938355}"/>
              </a:ext>
            </a:extLst>
          </p:cNvPr>
          <p:cNvCxnSpPr>
            <a:cxnSpLocks/>
            <a:endCxn id="106" idx="0"/>
          </p:cNvCxnSpPr>
          <p:nvPr/>
        </p:nvCxnSpPr>
        <p:spPr>
          <a:xfrm flipH="1">
            <a:off x="5658651" y="5012316"/>
            <a:ext cx="171638" cy="482126"/>
          </a:xfrm>
          <a:prstGeom prst="line">
            <a:avLst/>
          </a:prstGeom>
          <a:ln w="12700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0" name="直線コネクタ 109">
            <a:extLst>
              <a:ext uri="{FF2B5EF4-FFF2-40B4-BE49-F238E27FC236}">
                <a16:creationId xmlns:a16="http://schemas.microsoft.com/office/drawing/2014/main" id="{3DAB7E54-DCE9-FF40-81F0-CEF3C2EC20CE}"/>
              </a:ext>
            </a:extLst>
          </p:cNvPr>
          <p:cNvCxnSpPr>
            <a:cxnSpLocks/>
            <a:endCxn id="108" idx="0"/>
          </p:cNvCxnSpPr>
          <p:nvPr/>
        </p:nvCxnSpPr>
        <p:spPr>
          <a:xfrm>
            <a:off x="3732283" y="4783852"/>
            <a:ext cx="283059" cy="590583"/>
          </a:xfrm>
          <a:prstGeom prst="line">
            <a:avLst/>
          </a:prstGeom>
          <a:ln w="12700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1" name="タイトル 1">
            <a:extLst>
              <a:ext uri="{FF2B5EF4-FFF2-40B4-BE49-F238E27FC236}">
                <a16:creationId xmlns:a16="http://schemas.microsoft.com/office/drawing/2014/main" id="{AF86A0AD-41DD-3D4C-BCF3-68468B3BC6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2379" y="289507"/>
            <a:ext cx="7369524" cy="525455"/>
          </a:xfrm>
        </p:spPr>
        <p:txBody>
          <a:bodyPr>
            <a:normAutofit fontScale="90000"/>
          </a:bodyPr>
          <a:lstStyle/>
          <a:p>
            <a:r>
              <a:rPr kumimoji="1" lang="ja-JP" altLang="en-US" b="1"/>
              <a:t>「はやぶさ２」ミッションの流れ</a:t>
            </a:r>
          </a:p>
        </p:txBody>
      </p:sp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id="{CD2656C4-8176-2B49-B2B5-9113B6A8A6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7DA959-B80D-024B-B2BC-0EAAD2490278}" type="slidenum">
              <a:rPr kumimoji="1" lang="ja-JP" altLang="en-US" smtClean="0"/>
              <a:t>3</a:t>
            </a:fld>
            <a:endParaRPr kumimoji="1" lang="ja-JP" altLang="en-US"/>
          </a:p>
        </p:txBody>
      </p:sp>
      <p:sp>
        <p:nvSpPr>
          <p:cNvPr id="112" name="正方形/長方形 111">
            <a:extLst>
              <a:ext uri="{FF2B5EF4-FFF2-40B4-BE49-F238E27FC236}">
                <a16:creationId xmlns:a16="http://schemas.microsoft.com/office/drawing/2014/main" id="{439FB6C3-F5DC-CD48-B5CB-E1E7B423BD01}"/>
              </a:ext>
            </a:extLst>
          </p:cNvPr>
          <p:cNvSpPr/>
          <p:nvPr/>
        </p:nvSpPr>
        <p:spPr>
          <a:xfrm>
            <a:off x="209776" y="6547984"/>
            <a:ext cx="6607713" cy="298543"/>
          </a:xfrm>
          <a:prstGeom prst="rect">
            <a:avLst/>
          </a:prstGeom>
        </p:spPr>
        <p:txBody>
          <a:bodyPr wrap="square" lIns="82292" tIns="41148" rIns="82292" bIns="41148">
            <a:spAutoFit/>
          </a:bodyPr>
          <a:lstStyle/>
          <a:p>
            <a:r>
              <a:rPr lang="ja-JP" altLang="en-US" sz="1400">
                <a:latin typeface="MS PGothic" panose="020B0600070205080204" pitchFamily="34" charset="-128"/>
                <a:ea typeface="MS PGothic" panose="020B0600070205080204" pitchFamily="34" charset="-128"/>
                <a:cs typeface="ＭＳ Ｐゴシック"/>
              </a:rPr>
              <a:t>（画像クレジット：探査機を含むイラストは</a:t>
            </a:r>
            <a:r>
              <a:rPr lang="en-US" altLang="ja-JP" sz="1400" dirty="0">
                <a:latin typeface="MS PGothic" panose="020B0600070205080204" pitchFamily="34" charset="-128"/>
                <a:ea typeface="MS PGothic" panose="020B0600070205080204" pitchFamily="34" charset="-128"/>
                <a:cs typeface="ＭＳ Ｐゴシック"/>
              </a:rPr>
              <a:t> </a:t>
            </a:r>
            <a:r>
              <a:rPr lang="ja-JP" altLang="en-US" sz="1400">
                <a:latin typeface="MS PGothic" panose="020B0600070205080204" pitchFamily="34" charset="-128"/>
                <a:ea typeface="MS PGothic" panose="020B0600070205080204" pitchFamily="34" charset="-128"/>
                <a:cs typeface="ＭＳ Ｐゴシック"/>
              </a:rPr>
              <a:t>池下章裕氏、他は</a:t>
            </a:r>
            <a:r>
              <a:rPr lang="en-US" altLang="ja-JP" sz="1400" dirty="0">
                <a:latin typeface="MS PGothic" panose="020B0600070205080204" pitchFamily="34" charset="-128"/>
                <a:ea typeface="MS PGothic" panose="020B0600070205080204" pitchFamily="34" charset="-128"/>
                <a:cs typeface="ＭＳ Ｐゴシック"/>
              </a:rPr>
              <a:t>JAXA</a:t>
            </a:r>
            <a:r>
              <a:rPr lang="ja-JP" altLang="en-US" sz="1400">
                <a:latin typeface="MS PGothic" panose="020B0600070205080204" pitchFamily="34" charset="-128"/>
                <a:ea typeface="MS PGothic" panose="020B0600070205080204" pitchFamily="34" charset="-128"/>
                <a:cs typeface="ＭＳ Ｐゴシック"/>
              </a:rPr>
              <a:t>）</a:t>
            </a:r>
            <a:r>
              <a:rPr lang="en-US" altLang="ja-JP" sz="1400" dirty="0">
                <a:latin typeface="MS PGothic" panose="020B0600070205080204" pitchFamily="34" charset="-128"/>
                <a:ea typeface="MS PGothic" panose="020B0600070205080204" pitchFamily="34" charset="-128"/>
                <a:cs typeface="ＭＳ Ｐゴシック"/>
              </a:rPr>
              <a:t> </a:t>
            </a:r>
            <a:endParaRPr lang="ja-JP" altLang="en-US" sz="1400">
              <a:latin typeface="MS PGothic" panose="020B0600070205080204" pitchFamily="34" charset="-128"/>
              <a:ea typeface="MS PGothic" panose="020B0600070205080204" pitchFamily="34" charset="-128"/>
              <a:cs typeface="ＭＳ Ｐゴシック"/>
            </a:endParaRPr>
          </a:p>
        </p:txBody>
      </p:sp>
      <p:pic>
        <p:nvPicPr>
          <p:cNvPr id="8" name="図 7">
            <a:extLst>
              <a:ext uri="{FF2B5EF4-FFF2-40B4-BE49-F238E27FC236}">
                <a16:creationId xmlns:a16="http://schemas.microsoft.com/office/drawing/2014/main" id="{C1D6710E-7286-E542-949D-68F9D45B2227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58716" y="2015336"/>
            <a:ext cx="837273" cy="1269414"/>
          </a:xfrm>
          <a:prstGeom prst="rect">
            <a:avLst/>
          </a:prstGeom>
        </p:spPr>
      </p:pic>
      <p:pic>
        <p:nvPicPr>
          <p:cNvPr id="11" name="図 10">
            <a:extLst>
              <a:ext uri="{FF2B5EF4-FFF2-40B4-BE49-F238E27FC236}">
                <a16:creationId xmlns:a16="http://schemas.microsoft.com/office/drawing/2014/main" id="{CE598073-C4C2-4940-8417-D4B90199DECD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877895" y="2023972"/>
            <a:ext cx="1510316" cy="1089408"/>
          </a:xfrm>
          <a:prstGeom prst="rect">
            <a:avLst/>
          </a:prstGeom>
        </p:spPr>
      </p:pic>
      <p:pic>
        <p:nvPicPr>
          <p:cNvPr id="13" name="図 12">
            <a:extLst>
              <a:ext uri="{FF2B5EF4-FFF2-40B4-BE49-F238E27FC236}">
                <a16:creationId xmlns:a16="http://schemas.microsoft.com/office/drawing/2014/main" id="{022FD618-FA66-1D41-911F-B6952C52A414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030337" y="1905129"/>
            <a:ext cx="1021529" cy="1290352"/>
          </a:xfrm>
          <a:prstGeom prst="rect">
            <a:avLst/>
          </a:prstGeom>
        </p:spPr>
      </p:pic>
      <p:pic>
        <p:nvPicPr>
          <p:cNvPr id="15" name="図 14">
            <a:extLst>
              <a:ext uri="{FF2B5EF4-FFF2-40B4-BE49-F238E27FC236}">
                <a16:creationId xmlns:a16="http://schemas.microsoft.com/office/drawing/2014/main" id="{85FD9ACF-E3FF-4949-966A-FEEC67D0CE46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7711787" y="2130905"/>
            <a:ext cx="1155915" cy="1048388"/>
          </a:xfrm>
          <a:prstGeom prst="rect">
            <a:avLst/>
          </a:prstGeom>
        </p:spPr>
      </p:pic>
      <p:pic>
        <p:nvPicPr>
          <p:cNvPr id="17" name="図 16">
            <a:extLst>
              <a:ext uri="{FF2B5EF4-FFF2-40B4-BE49-F238E27FC236}">
                <a16:creationId xmlns:a16="http://schemas.microsoft.com/office/drawing/2014/main" id="{21B99797-ABA5-5F41-A786-86BD41541D72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7789616" y="4419091"/>
            <a:ext cx="1213330" cy="870432"/>
          </a:xfrm>
          <a:prstGeom prst="rect">
            <a:avLst/>
          </a:prstGeom>
        </p:spPr>
      </p:pic>
      <p:pic>
        <p:nvPicPr>
          <p:cNvPr id="19" name="図 18">
            <a:extLst>
              <a:ext uri="{FF2B5EF4-FFF2-40B4-BE49-F238E27FC236}">
                <a16:creationId xmlns:a16="http://schemas.microsoft.com/office/drawing/2014/main" id="{9FC3A1E9-EF07-1C4E-BC7E-C051AF0B53CF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2270860" y="4360688"/>
            <a:ext cx="823278" cy="720368"/>
          </a:xfrm>
          <a:prstGeom prst="rect">
            <a:avLst/>
          </a:prstGeom>
        </p:spPr>
      </p:pic>
      <p:sp>
        <p:nvSpPr>
          <p:cNvPr id="68" name="Text Box 43">
            <a:extLst>
              <a:ext uri="{FF2B5EF4-FFF2-40B4-BE49-F238E27FC236}">
                <a16:creationId xmlns:a16="http://schemas.microsoft.com/office/drawing/2014/main" id="{80CEF6B8-5DB3-C94A-A759-2B47255A75F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67893" y="5746939"/>
            <a:ext cx="1377666" cy="360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09724" tIns="109724" rIns="109724" bIns="109724" numCol="1" anchor="t" anchorCtr="0" compatLnSpc="1">
            <a:prstTxWarp prst="textNoShape">
              <a:avLst/>
            </a:prstTxWarp>
          </a:bodyPr>
          <a:lstStyle>
            <a:lvl1pPr algn="l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algn="l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algn="l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algn="l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algn="l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defTabSz="1097299"/>
            <a:r>
              <a:rPr lang="ja-JP" altLang="en-US" sz="1200" b="1">
                <a:latin typeface="MS PGothic" panose="020B0600070205080204" pitchFamily="34" charset="-128"/>
                <a:ea typeface="MS PGothic" panose="020B0600070205080204" pitchFamily="34" charset="-128"/>
                <a:cs typeface="Times New Roman" panose="02020603050405020304" pitchFamily="18" charset="0"/>
              </a:rPr>
              <a:t>人工衛星実験</a:t>
            </a:r>
            <a:endParaRPr lang="ja-JP" altLang="ja-JP" sz="1200" b="1" dirty="0">
              <a:latin typeface="MS PGothic" panose="020B0600070205080204" pitchFamily="34" charset="-128"/>
              <a:ea typeface="MS PGothic" panose="020B0600070205080204" pitchFamily="34" charset="-128"/>
              <a:cs typeface="Times New Roman" panose="02020603050405020304" pitchFamily="18" charset="0"/>
            </a:endParaRPr>
          </a:p>
        </p:txBody>
      </p:sp>
      <p:sp>
        <p:nvSpPr>
          <p:cNvPr id="69" name="左中かっこ 68">
            <a:extLst>
              <a:ext uri="{FF2B5EF4-FFF2-40B4-BE49-F238E27FC236}">
                <a16:creationId xmlns:a16="http://schemas.microsoft.com/office/drawing/2014/main" id="{B5E360AF-5EC0-DC44-9020-3D8D77FCC571}"/>
              </a:ext>
            </a:extLst>
          </p:cNvPr>
          <p:cNvSpPr/>
          <p:nvPr/>
        </p:nvSpPr>
        <p:spPr>
          <a:xfrm rot="16759254">
            <a:off x="2883048" y="4960840"/>
            <a:ext cx="195440" cy="1715192"/>
          </a:xfrm>
          <a:prstGeom prst="leftBrace">
            <a:avLst>
              <a:gd name="adj1" fmla="val 42136"/>
              <a:gd name="adj2" fmla="val 51160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ja-JP" altLang="en-US"/>
          </a:p>
        </p:txBody>
      </p:sp>
      <p:sp>
        <p:nvSpPr>
          <p:cNvPr id="75" name="右矢印 74">
            <a:extLst>
              <a:ext uri="{FF2B5EF4-FFF2-40B4-BE49-F238E27FC236}">
                <a16:creationId xmlns:a16="http://schemas.microsoft.com/office/drawing/2014/main" id="{963B3017-B060-E64C-8924-98BD3AF399E8}"/>
              </a:ext>
            </a:extLst>
          </p:cNvPr>
          <p:cNvSpPr/>
          <p:nvPr/>
        </p:nvSpPr>
        <p:spPr>
          <a:xfrm rot="3682595">
            <a:off x="552955" y="5330404"/>
            <a:ext cx="389093" cy="274618"/>
          </a:xfrm>
          <a:prstGeom prst="rightArrow">
            <a:avLst/>
          </a:prstGeom>
          <a:solidFill>
            <a:srgbClr val="F2CCF0"/>
          </a:solidFill>
          <a:ln>
            <a:solidFill>
              <a:srgbClr val="FF6FC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 sz="1960">
              <a:solidFill>
                <a:schemeClr val="tx1"/>
              </a:solidFill>
              <a:latin typeface="+mn-ea"/>
            </a:endParaRPr>
          </a:p>
        </p:txBody>
      </p:sp>
      <p:sp>
        <p:nvSpPr>
          <p:cNvPr id="96" name="Text Box 43">
            <a:extLst>
              <a:ext uri="{FF2B5EF4-FFF2-40B4-BE49-F238E27FC236}">
                <a16:creationId xmlns:a16="http://schemas.microsoft.com/office/drawing/2014/main" id="{20D002B9-C7A0-934D-BE7F-5EAD68B5D8A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0150" y="5578750"/>
            <a:ext cx="1377666" cy="360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09724" tIns="109724" rIns="109724" bIns="109724" numCol="1" anchor="t" anchorCtr="0" compatLnSpc="1">
            <a:prstTxWarp prst="textNoShape">
              <a:avLst/>
            </a:prstTxWarp>
          </a:bodyPr>
          <a:lstStyle>
            <a:lvl1pPr algn="l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algn="l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algn="l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algn="l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algn="l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defTabSz="1097299"/>
            <a:r>
              <a:rPr lang="ja-JP" altLang="en-US" sz="1200" b="1">
                <a:latin typeface="MS PGothic" panose="020B0600070205080204" pitchFamily="34" charset="-128"/>
                <a:ea typeface="MS PGothic" panose="020B0600070205080204" pitchFamily="34" charset="-128"/>
                <a:cs typeface="Times New Roman" panose="02020603050405020304" pitchFamily="18" charset="0"/>
              </a:rPr>
              <a:t>サンプル分析</a:t>
            </a:r>
            <a:endParaRPr lang="ja-JP" altLang="ja-JP" sz="1200" b="1" dirty="0">
              <a:latin typeface="MS PGothic" panose="020B0600070205080204" pitchFamily="34" charset="-128"/>
              <a:ea typeface="MS PGothic" panose="020B0600070205080204" pitchFamily="34" charset="-128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9503528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353437" y="255663"/>
            <a:ext cx="8229600" cy="547544"/>
          </a:xfrm>
        </p:spPr>
        <p:txBody>
          <a:bodyPr/>
          <a:lstStyle/>
          <a:p>
            <a:r>
              <a:rPr kumimoji="1" lang="ja-JP" altLang="en-US" b="1"/>
              <a:t>小惑星リュウグウ</a:t>
            </a:r>
            <a:endParaRPr kumimoji="1" lang="ja-JP" altLang="en-US" b="1" dirty="0"/>
          </a:p>
        </p:txBody>
      </p:sp>
      <p:pic>
        <p:nvPicPr>
          <p:cNvPr id="4" name="図 3" descr="fig1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985" y="3715268"/>
            <a:ext cx="1919688" cy="1919688"/>
          </a:xfrm>
          <a:prstGeom prst="rect">
            <a:avLst/>
          </a:prstGeom>
        </p:spPr>
      </p:pic>
      <p:pic>
        <p:nvPicPr>
          <p:cNvPr id="5" name="図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35577" y="1608337"/>
            <a:ext cx="1992097" cy="1992097"/>
          </a:xfrm>
          <a:prstGeom prst="rect">
            <a:avLst/>
          </a:prstGeom>
        </p:spPr>
      </p:pic>
      <p:pic>
        <p:nvPicPr>
          <p:cNvPr id="7" name="図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351233" y="3725013"/>
            <a:ext cx="1905272" cy="1905272"/>
          </a:xfrm>
          <a:prstGeom prst="rect">
            <a:avLst/>
          </a:prstGeom>
        </p:spPr>
      </p:pic>
      <p:sp>
        <p:nvSpPr>
          <p:cNvPr id="8" name="テキスト ボックス 7"/>
          <p:cNvSpPr txBox="1"/>
          <p:nvPr/>
        </p:nvSpPr>
        <p:spPr>
          <a:xfrm>
            <a:off x="235577" y="3310354"/>
            <a:ext cx="126722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1200" b="1">
                <a:solidFill>
                  <a:schemeClr val="bg1"/>
                </a:solidFill>
                <a:latin typeface="MS PGothic" panose="020B0600070205080204" pitchFamily="34" charset="-128"/>
                <a:ea typeface="MS PGothic" panose="020B0600070205080204" pitchFamily="34" charset="-128"/>
                <a:cs typeface="Times New Roman"/>
              </a:rPr>
              <a:t>高度</a:t>
            </a:r>
            <a:r>
              <a:rPr lang="en-US" altLang="ja-JP" sz="1200" b="1" dirty="0">
                <a:solidFill>
                  <a:schemeClr val="bg1"/>
                </a:solidFill>
                <a:latin typeface="MS PGothic" panose="020B0600070205080204" pitchFamily="34" charset="-128"/>
                <a:ea typeface="MS PGothic" panose="020B0600070205080204" pitchFamily="34" charset="-128"/>
                <a:cs typeface="Times New Roman"/>
              </a:rPr>
              <a:t>20km</a:t>
            </a:r>
            <a:r>
              <a:rPr lang="ja-JP" altLang="en-US" sz="1200" b="1">
                <a:solidFill>
                  <a:schemeClr val="bg1"/>
                </a:solidFill>
                <a:latin typeface="MS PGothic" panose="020B0600070205080204" pitchFamily="34" charset="-128"/>
                <a:ea typeface="MS PGothic" panose="020B0600070205080204" pitchFamily="34" charset="-128"/>
                <a:cs typeface="Times New Roman"/>
              </a:rPr>
              <a:t>より</a:t>
            </a:r>
            <a:endParaRPr lang="ja-JP" altLang="en-US" sz="1200" b="1" dirty="0">
              <a:solidFill>
                <a:schemeClr val="bg1"/>
              </a:solidFill>
              <a:latin typeface="MS PGothic" panose="020B0600070205080204" pitchFamily="34" charset="-128"/>
              <a:ea typeface="MS PGothic" panose="020B0600070205080204" pitchFamily="34" charset="-128"/>
              <a:cs typeface="Times New Roman"/>
            </a:endParaRPr>
          </a:p>
        </p:txBody>
      </p:sp>
      <p:sp>
        <p:nvSpPr>
          <p:cNvPr id="9" name="テキスト ボックス 8"/>
          <p:cNvSpPr txBox="1"/>
          <p:nvPr/>
        </p:nvSpPr>
        <p:spPr>
          <a:xfrm>
            <a:off x="313939" y="5314808"/>
            <a:ext cx="156307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1200" b="1">
                <a:solidFill>
                  <a:schemeClr val="bg1"/>
                </a:solidFill>
                <a:latin typeface="MS PGothic" panose="020B0600070205080204" pitchFamily="34" charset="-128"/>
                <a:ea typeface="MS PGothic" panose="020B0600070205080204" pitchFamily="34" charset="-128"/>
                <a:cs typeface="Times New Roman"/>
              </a:rPr>
              <a:t>高度</a:t>
            </a:r>
            <a:r>
              <a:rPr lang="en-US" altLang="ja-JP" sz="1200" b="1" dirty="0">
                <a:solidFill>
                  <a:schemeClr val="bg1"/>
                </a:solidFill>
                <a:latin typeface="MS PGothic" panose="020B0600070205080204" pitchFamily="34" charset="-128"/>
                <a:ea typeface="MS PGothic" panose="020B0600070205080204" pitchFamily="34" charset="-128"/>
                <a:cs typeface="Times New Roman"/>
              </a:rPr>
              <a:t>6km</a:t>
            </a:r>
            <a:r>
              <a:rPr lang="ja-JP" altLang="en-US" sz="1200" b="1">
                <a:solidFill>
                  <a:schemeClr val="bg1"/>
                </a:solidFill>
                <a:latin typeface="MS PGothic" panose="020B0600070205080204" pitchFamily="34" charset="-128"/>
                <a:ea typeface="MS PGothic" panose="020B0600070205080204" pitchFamily="34" charset="-128"/>
                <a:cs typeface="Times New Roman"/>
              </a:rPr>
              <a:t>より</a:t>
            </a:r>
            <a:endParaRPr lang="ja-JP" altLang="en-US" sz="1200" b="1" dirty="0">
              <a:solidFill>
                <a:schemeClr val="bg1"/>
              </a:solidFill>
              <a:latin typeface="MS PGothic" panose="020B0600070205080204" pitchFamily="34" charset="-128"/>
              <a:ea typeface="MS PGothic" panose="020B0600070205080204" pitchFamily="34" charset="-128"/>
              <a:cs typeface="Times New Roman"/>
            </a:endParaRPr>
          </a:p>
        </p:txBody>
      </p:sp>
      <p:sp>
        <p:nvSpPr>
          <p:cNvPr id="10" name="テキスト ボックス 9"/>
          <p:cNvSpPr txBox="1"/>
          <p:nvPr/>
        </p:nvSpPr>
        <p:spPr>
          <a:xfrm>
            <a:off x="2359431" y="5328725"/>
            <a:ext cx="156307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1200" b="1">
                <a:solidFill>
                  <a:schemeClr val="bg1"/>
                </a:solidFill>
                <a:latin typeface="MS PGothic" panose="020B0600070205080204" pitchFamily="34" charset="-128"/>
                <a:ea typeface="MS PGothic" panose="020B0600070205080204" pitchFamily="34" charset="-128"/>
                <a:cs typeface="Times New Roman"/>
              </a:rPr>
              <a:t>高度</a:t>
            </a:r>
            <a:r>
              <a:rPr lang="en-US" altLang="ja-JP" sz="1200" b="1" dirty="0">
                <a:solidFill>
                  <a:schemeClr val="bg1"/>
                </a:solidFill>
                <a:latin typeface="MS PGothic" panose="020B0600070205080204" pitchFamily="34" charset="-128"/>
                <a:ea typeface="MS PGothic" panose="020B0600070205080204" pitchFamily="34" charset="-128"/>
                <a:cs typeface="Times New Roman"/>
              </a:rPr>
              <a:t>42m</a:t>
            </a:r>
            <a:r>
              <a:rPr lang="ja-JP" altLang="en-US" sz="1200" b="1">
                <a:solidFill>
                  <a:schemeClr val="bg1"/>
                </a:solidFill>
                <a:latin typeface="MS PGothic" panose="020B0600070205080204" pitchFamily="34" charset="-128"/>
                <a:ea typeface="MS PGothic" panose="020B0600070205080204" pitchFamily="34" charset="-128"/>
                <a:cs typeface="Times New Roman"/>
              </a:rPr>
              <a:t>より</a:t>
            </a:r>
            <a:endParaRPr lang="ja-JP" altLang="en-US" sz="1200" b="1" dirty="0">
              <a:solidFill>
                <a:schemeClr val="bg1"/>
              </a:solidFill>
              <a:latin typeface="MS PGothic" panose="020B0600070205080204" pitchFamily="34" charset="-128"/>
              <a:ea typeface="MS PGothic" panose="020B0600070205080204" pitchFamily="34" charset="-128"/>
              <a:cs typeface="Times New Roman"/>
            </a:endParaRPr>
          </a:p>
        </p:txBody>
      </p:sp>
      <p:sp>
        <p:nvSpPr>
          <p:cNvPr id="11" name="Text Box 42"/>
          <p:cNvSpPr txBox="1">
            <a:spLocks noChangeArrowheads="1"/>
          </p:cNvSpPr>
          <p:nvPr/>
        </p:nvSpPr>
        <p:spPr bwMode="auto">
          <a:xfrm>
            <a:off x="2322183" y="3663255"/>
            <a:ext cx="1317678" cy="3448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2295" tIns="82295" rIns="82295" bIns="82295" numCol="1" anchor="t" anchorCtr="0" compatLnSpc="1">
            <a:prstTxWarp prst="textNoShape">
              <a:avLst/>
            </a:prstTxWarp>
          </a:bodyPr>
          <a:lstStyle>
            <a:lvl1pPr algn="l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algn="l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algn="l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algn="l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algn="l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defTabSz="822952"/>
            <a:r>
              <a:rPr lang="en-GB" altLang="ja-JP" sz="1200" b="1" dirty="0">
                <a:solidFill>
                  <a:schemeClr val="bg1"/>
                </a:solidFill>
                <a:latin typeface="MS PGothic" panose="020B0600070205080204" pitchFamily="34" charset="-128"/>
                <a:ea typeface="MS PGothic" panose="020B0600070205080204" pitchFamily="34" charset="-128"/>
                <a:cs typeface="Times New Roman"/>
              </a:rPr>
              <a:t>2018</a:t>
            </a:r>
            <a:r>
              <a:rPr lang="ja-JP" altLang="en-US" sz="1200" b="1">
                <a:solidFill>
                  <a:schemeClr val="bg1"/>
                </a:solidFill>
                <a:latin typeface="MS PGothic" panose="020B0600070205080204" pitchFamily="34" charset="-128"/>
                <a:ea typeface="MS PGothic" panose="020B0600070205080204" pitchFamily="34" charset="-128"/>
                <a:cs typeface="Times New Roman"/>
              </a:rPr>
              <a:t>年</a:t>
            </a:r>
            <a:r>
              <a:rPr lang="en-US" altLang="ja-JP" sz="1200" b="1" dirty="0">
                <a:solidFill>
                  <a:schemeClr val="bg1"/>
                </a:solidFill>
                <a:latin typeface="MS PGothic" panose="020B0600070205080204" pitchFamily="34" charset="-128"/>
                <a:ea typeface="MS PGothic" panose="020B0600070205080204" pitchFamily="34" charset="-128"/>
                <a:cs typeface="Times New Roman"/>
              </a:rPr>
              <a:t>10</a:t>
            </a:r>
            <a:r>
              <a:rPr lang="ja-JP" altLang="en-US" sz="1200" b="1">
                <a:solidFill>
                  <a:schemeClr val="bg1"/>
                </a:solidFill>
                <a:latin typeface="MS PGothic" panose="020B0600070205080204" pitchFamily="34" charset="-128"/>
                <a:ea typeface="MS PGothic" panose="020B0600070205080204" pitchFamily="34" charset="-128"/>
                <a:cs typeface="Times New Roman"/>
              </a:rPr>
              <a:t>月</a:t>
            </a:r>
            <a:r>
              <a:rPr lang="en-US" altLang="ja-JP" sz="1200" b="1" dirty="0">
                <a:solidFill>
                  <a:schemeClr val="bg1"/>
                </a:solidFill>
                <a:latin typeface="MS PGothic" panose="020B0600070205080204" pitchFamily="34" charset="-128"/>
                <a:ea typeface="MS PGothic" panose="020B0600070205080204" pitchFamily="34" charset="-128"/>
                <a:cs typeface="Times New Roman"/>
              </a:rPr>
              <a:t>15</a:t>
            </a:r>
            <a:r>
              <a:rPr lang="ja-JP" altLang="en-US" sz="1200" b="1">
                <a:solidFill>
                  <a:schemeClr val="bg1"/>
                </a:solidFill>
                <a:latin typeface="MS PGothic" panose="020B0600070205080204" pitchFamily="34" charset="-128"/>
                <a:ea typeface="MS PGothic" panose="020B0600070205080204" pitchFamily="34" charset="-128"/>
                <a:cs typeface="Times New Roman"/>
              </a:rPr>
              <a:t>日</a:t>
            </a:r>
            <a:endParaRPr lang="en-US" altLang="ja-JP" sz="1200" b="1" dirty="0">
              <a:solidFill>
                <a:schemeClr val="bg1"/>
              </a:solidFill>
              <a:latin typeface="MS PGothic" panose="020B0600070205080204" pitchFamily="34" charset="-128"/>
              <a:ea typeface="MS PGothic" panose="020B0600070205080204" pitchFamily="34" charset="-128"/>
              <a:cs typeface="Times New Roman"/>
            </a:endParaRPr>
          </a:p>
        </p:txBody>
      </p:sp>
      <p:sp>
        <p:nvSpPr>
          <p:cNvPr id="12" name="Text Box 42"/>
          <p:cNvSpPr txBox="1">
            <a:spLocks noChangeArrowheads="1"/>
          </p:cNvSpPr>
          <p:nvPr/>
        </p:nvSpPr>
        <p:spPr bwMode="auto">
          <a:xfrm>
            <a:off x="262468" y="3649451"/>
            <a:ext cx="1317678" cy="3448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2295" tIns="82295" rIns="82295" bIns="82295" numCol="1" anchor="t" anchorCtr="0" compatLnSpc="1">
            <a:prstTxWarp prst="textNoShape">
              <a:avLst/>
            </a:prstTxWarp>
          </a:bodyPr>
          <a:lstStyle>
            <a:lvl1pPr algn="l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algn="l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algn="l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algn="l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algn="l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defTabSz="822952"/>
            <a:r>
              <a:rPr lang="en-GB" altLang="ja-JP" sz="1200" b="1" dirty="0">
                <a:solidFill>
                  <a:schemeClr val="bg1"/>
                </a:solidFill>
                <a:latin typeface="MS PGothic" panose="020B0600070205080204" pitchFamily="34" charset="-128"/>
                <a:ea typeface="MS PGothic" panose="020B0600070205080204" pitchFamily="34" charset="-128"/>
                <a:cs typeface="Times New Roman"/>
              </a:rPr>
              <a:t>2018</a:t>
            </a:r>
            <a:r>
              <a:rPr lang="ja-JP" altLang="en-US" sz="1200" b="1">
                <a:solidFill>
                  <a:schemeClr val="bg1"/>
                </a:solidFill>
                <a:latin typeface="MS PGothic" panose="020B0600070205080204" pitchFamily="34" charset="-128"/>
                <a:ea typeface="MS PGothic" panose="020B0600070205080204" pitchFamily="34" charset="-128"/>
                <a:cs typeface="Times New Roman"/>
              </a:rPr>
              <a:t>年</a:t>
            </a:r>
            <a:r>
              <a:rPr lang="en-US" altLang="ja-JP" sz="1200" b="1" dirty="0">
                <a:solidFill>
                  <a:schemeClr val="bg1"/>
                </a:solidFill>
                <a:latin typeface="MS PGothic" panose="020B0600070205080204" pitchFamily="34" charset="-128"/>
                <a:ea typeface="MS PGothic" panose="020B0600070205080204" pitchFamily="34" charset="-128"/>
                <a:cs typeface="Times New Roman"/>
              </a:rPr>
              <a:t>7</a:t>
            </a:r>
            <a:r>
              <a:rPr lang="ja-JP" altLang="en-US" sz="1200" b="1">
                <a:solidFill>
                  <a:schemeClr val="bg1"/>
                </a:solidFill>
                <a:latin typeface="MS PGothic" panose="020B0600070205080204" pitchFamily="34" charset="-128"/>
                <a:ea typeface="MS PGothic" panose="020B0600070205080204" pitchFamily="34" charset="-128"/>
                <a:cs typeface="Times New Roman"/>
              </a:rPr>
              <a:t>月</a:t>
            </a:r>
            <a:r>
              <a:rPr lang="en-US" altLang="ja-JP" sz="1200" b="1" dirty="0">
                <a:solidFill>
                  <a:schemeClr val="bg1"/>
                </a:solidFill>
                <a:latin typeface="MS PGothic" panose="020B0600070205080204" pitchFamily="34" charset="-128"/>
                <a:ea typeface="MS PGothic" panose="020B0600070205080204" pitchFamily="34" charset="-128"/>
                <a:cs typeface="Times New Roman"/>
              </a:rPr>
              <a:t>20</a:t>
            </a:r>
            <a:r>
              <a:rPr lang="ja-JP" altLang="en-US" sz="1200" b="1">
                <a:solidFill>
                  <a:schemeClr val="bg1"/>
                </a:solidFill>
                <a:latin typeface="MS PGothic" panose="020B0600070205080204" pitchFamily="34" charset="-128"/>
                <a:ea typeface="MS PGothic" panose="020B0600070205080204" pitchFamily="34" charset="-128"/>
                <a:cs typeface="Times New Roman"/>
              </a:rPr>
              <a:t>日</a:t>
            </a:r>
            <a:endParaRPr lang="en-US" altLang="ja-JP" sz="1200" b="1" dirty="0">
              <a:solidFill>
                <a:schemeClr val="bg1"/>
              </a:solidFill>
              <a:latin typeface="MS PGothic" panose="020B0600070205080204" pitchFamily="34" charset="-128"/>
              <a:ea typeface="MS PGothic" panose="020B0600070205080204" pitchFamily="34" charset="-128"/>
              <a:cs typeface="Times New Roman"/>
            </a:endParaRPr>
          </a:p>
        </p:txBody>
      </p:sp>
      <p:sp>
        <p:nvSpPr>
          <p:cNvPr id="13" name="Text Box 42"/>
          <p:cNvSpPr txBox="1">
            <a:spLocks noChangeArrowheads="1"/>
          </p:cNvSpPr>
          <p:nvPr/>
        </p:nvSpPr>
        <p:spPr bwMode="auto">
          <a:xfrm>
            <a:off x="262469" y="1553835"/>
            <a:ext cx="1162985" cy="3727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2295" tIns="82295" rIns="82295" bIns="82295" numCol="1" anchor="t" anchorCtr="0" compatLnSpc="1">
            <a:prstTxWarp prst="textNoShape">
              <a:avLst/>
            </a:prstTxWarp>
          </a:bodyPr>
          <a:lstStyle>
            <a:lvl1pPr algn="l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algn="l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algn="l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algn="l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algn="l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defTabSz="822952"/>
            <a:r>
              <a:rPr lang="en-GB" altLang="ja-JP" sz="1200" b="1" dirty="0">
                <a:solidFill>
                  <a:schemeClr val="bg1"/>
                </a:solidFill>
                <a:latin typeface="MS PGothic" panose="020B0600070205080204" pitchFamily="34" charset="-128"/>
                <a:ea typeface="MS PGothic" panose="020B0600070205080204" pitchFamily="34" charset="-128"/>
                <a:cs typeface="Times New Roman"/>
              </a:rPr>
              <a:t>2018</a:t>
            </a:r>
            <a:r>
              <a:rPr lang="ja-JP" altLang="en-US" sz="1200" b="1">
                <a:solidFill>
                  <a:schemeClr val="bg1"/>
                </a:solidFill>
                <a:latin typeface="MS PGothic" panose="020B0600070205080204" pitchFamily="34" charset="-128"/>
                <a:ea typeface="MS PGothic" panose="020B0600070205080204" pitchFamily="34" charset="-128"/>
                <a:cs typeface="Times New Roman"/>
              </a:rPr>
              <a:t>年</a:t>
            </a:r>
            <a:r>
              <a:rPr lang="en-US" altLang="ja-JP" sz="1200" b="1" dirty="0">
                <a:solidFill>
                  <a:schemeClr val="bg1"/>
                </a:solidFill>
                <a:latin typeface="MS PGothic" panose="020B0600070205080204" pitchFamily="34" charset="-128"/>
                <a:ea typeface="MS PGothic" panose="020B0600070205080204" pitchFamily="34" charset="-128"/>
                <a:cs typeface="Times New Roman"/>
              </a:rPr>
              <a:t>6</a:t>
            </a:r>
            <a:r>
              <a:rPr lang="ja-JP" altLang="en-US" sz="1200" b="1">
                <a:solidFill>
                  <a:schemeClr val="bg1"/>
                </a:solidFill>
                <a:latin typeface="MS PGothic" panose="020B0600070205080204" pitchFamily="34" charset="-128"/>
                <a:ea typeface="MS PGothic" panose="020B0600070205080204" pitchFamily="34" charset="-128"/>
                <a:cs typeface="Times New Roman"/>
              </a:rPr>
              <a:t>月</a:t>
            </a:r>
            <a:r>
              <a:rPr lang="en-US" altLang="ja-JP" sz="1200" b="1" dirty="0">
                <a:solidFill>
                  <a:schemeClr val="bg1"/>
                </a:solidFill>
                <a:latin typeface="MS PGothic" panose="020B0600070205080204" pitchFamily="34" charset="-128"/>
                <a:ea typeface="MS PGothic" panose="020B0600070205080204" pitchFamily="34" charset="-128"/>
                <a:cs typeface="Times New Roman"/>
              </a:rPr>
              <a:t>30</a:t>
            </a:r>
            <a:r>
              <a:rPr lang="ja-JP" altLang="en-US" sz="1200" b="1">
                <a:solidFill>
                  <a:schemeClr val="bg1"/>
                </a:solidFill>
                <a:latin typeface="MS PGothic" panose="020B0600070205080204" pitchFamily="34" charset="-128"/>
                <a:ea typeface="MS PGothic" panose="020B0600070205080204" pitchFamily="34" charset="-128"/>
                <a:cs typeface="Times New Roman"/>
              </a:rPr>
              <a:t>日</a:t>
            </a:r>
            <a:endParaRPr lang="en-US" altLang="ja-JP" sz="1200" b="1" dirty="0">
              <a:solidFill>
                <a:schemeClr val="bg1"/>
              </a:solidFill>
              <a:latin typeface="MS PGothic" panose="020B0600070205080204" pitchFamily="34" charset="-128"/>
              <a:ea typeface="MS PGothic" panose="020B0600070205080204" pitchFamily="34" charset="-128"/>
              <a:cs typeface="Times New Roman"/>
            </a:endParaRPr>
          </a:p>
        </p:txBody>
      </p:sp>
      <p:sp>
        <p:nvSpPr>
          <p:cNvPr id="3" name="スライド番号プレースホルダー 2">
            <a:extLst>
              <a:ext uri="{FF2B5EF4-FFF2-40B4-BE49-F238E27FC236}">
                <a16:creationId xmlns:a16="http://schemas.microsoft.com/office/drawing/2014/main" id="{929F7A9D-57EB-8844-8604-49C4BDEC3B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14F876-7298-4344-BB0F-7FBD7427A29A}" type="slidenum">
              <a:rPr lang="ja-JP" altLang="en-US" smtClean="0">
                <a:solidFill>
                  <a:schemeClr val="tx1"/>
                </a:solidFill>
              </a:rPr>
              <a:pPr/>
              <a:t>4</a:t>
            </a:fld>
            <a:endParaRPr lang="ja-JP" altLang="en-US">
              <a:solidFill>
                <a:schemeClr val="tx1"/>
              </a:solidFill>
            </a:endParaRPr>
          </a:p>
        </p:txBody>
      </p:sp>
      <p:sp>
        <p:nvSpPr>
          <p:cNvPr id="14" name="テキスト ボックス 18">
            <a:extLst>
              <a:ext uri="{FF2B5EF4-FFF2-40B4-BE49-F238E27FC236}">
                <a16:creationId xmlns:a16="http://schemas.microsoft.com/office/drawing/2014/main" id="{138788F2-90EF-E446-AF45-4BD24981BD33}"/>
              </a:ext>
            </a:extLst>
          </p:cNvPr>
          <p:cNvSpPr txBox="1"/>
          <p:nvPr/>
        </p:nvSpPr>
        <p:spPr>
          <a:xfrm>
            <a:off x="145177" y="6494615"/>
            <a:ext cx="756356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1400">
                <a:latin typeface="MS PGothic" panose="020B0600070205080204" pitchFamily="34" charset="-128"/>
                <a:ea typeface="MS PGothic" panose="020B0600070205080204" pitchFamily="34" charset="-128"/>
              </a:rPr>
              <a:t>（画像クレジット　JAXA, 東京大, 高知大, 立教大, 名古屋大, 千葉工大, 明治大, 会津大, 産総研）</a:t>
            </a:r>
            <a:endParaRPr lang="ja-JP" altLang="en-US" sz="1400" dirty="0">
              <a:latin typeface="MS PGothic" panose="020B0600070205080204" pitchFamily="34" charset="-128"/>
              <a:ea typeface="MS PGothic" panose="020B0600070205080204" pitchFamily="34" charset="-128"/>
            </a:endParaRPr>
          </a:p>
        </p:txBody>
      </p:sp>
      <p:pic>
        <p:nvPicPr>
          <p:cNvPr id="15" name="rover1b_sol07_movie.mov">
            <a:hlinkClick r:id="" action="ppaction://media"/>
            <a:extLst>
              <a:ext uri="{FF2B5EF4-FFF2-40B4-BE49-F238E27FC236}">
                <a16:creationId xmlns:a16="http://schemas.microsoft.com/office/drawing/2014/main" id="{3A06176F-454E-9142-B13F-201E0E845CA4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6898626" y="1886850"/>
            <a:ext cx="2079488" cy="2772649"/>
          </a:xfrm>
          <a:prstGeom prst="rect">
            <a:avLst/>
          </a:prstGeom>
          <a:noFill/>
        </p:spPr>
      </p:pic>
      <p:sp>
        <p:nvSpPr>
          <p:cNvPr id="18" name="Text Box 42">
            <a:extLst>
              <a:ext uri="{FF2B5EF4-FFF2-40B4-BE49-F238E27FC236}">
                <a16:creationId xmlns:a16="http://schemas.microsoft.com/office/drawing/2014/main" id="{674260F4-DAAA-4F4C-A883-4BC59B42C3A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18532" y="4288467"/>
            <a:ext cx="696856" cy="4075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2295" tIns="82295" rIns="82295" bIns="82295" numCol="1" anchor="t" anchorCtr="0" compatLnSpc="1">
            <a:prstTxWarp prst="textNoShape">
              <a:avLst/>
            </a:prstTxWarp>
          </a:bodyPr>
          <a:lstStyle>
            <a:lvl1pPr algn="l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algn="l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algn="l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algn="l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algn="l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defTabSz="822952"/>
            <a:r>
              <a:rPr lang="ja-JP" altLang="en-US" sz="1400" b="1">
                <a:solidFill>
                  <a:schemeClr val="bg1"/>
                </a:solidFill>
                <a:latin typeface="MS PGothic" panose="020B0600070205080204" pitchFamily="34" charset="-128"/>
                <a:ea typeface="MS PGothic" panose="020B0600070205080204" pitchFamily="34" charset="-128"/>
                <a:cs typeface="Times New Roman"/>
              </a:rPr>
              <a:t>表面</a:t>
            </a:r>
            <a:endParaRPr lang="en-US" altLang="ja-JP" sz="1400" b="1" dirty="0">
              <a:solidFill>
                <a:schemeClr val="bg1"/>
              </a:solidFill>
              <a:latin typeface="MS PGothic" panose="020B0600070205080204" pitchFamily="34" charset="-128"/>
              <a:ea typeface="MS PGothic" panose="020B0600070205080204" pitchFamily="34" charset="-128"/>
              <a:cs typeface="Times New Roman"/>
            </a:endParaRPr>
          </a:p>
        </p:txBody>
      </p:sp>
      <p:sp>
        <p:nvSpPr>
          <p:cNvPr id="19" name="Text Box 42">
            <a:extLst>
              <a:ext uri="{FF2B5EF4-FFF2-40B4-BE49-F238E27FC236}">
                <a16:creationId xmlns:a16="http://schemas.microsoft.com/office/drawing/2014/main" id="{2EB831C1-8F22-EB46-9904-A59ED1926BD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824773" y="1849641"/>
            <a:ext cx="1169161" cy="3345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2295" tIns="82295" rIns="82295" bIns="82295" numCol="1" anchor="t" anchorCtr="0" compatLnSpc="1">
            <a:prstTxWarp prst="textNoShape">
              <a:avLst/>
            </a:prstTxWarp>
          </a:bodyPr>
          <a:lstStyle>
            <a:lvl1pPr algn="l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algn="l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algn="l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algn="l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algn="l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defTabSz="822952"/>
            <a:r>
              <a:rPr lang="en-GB" altLang="ja-JP" sz="1200" b="1" dirty="0">
                <a:solidFill>
                  <a:schemeClr val="bg1"/>
                </a:solidFill>
                <a:latin typeface="MS PGothic" panose="020B0600070205080204" pitchFamily="34" charset="-128"/>
                <a:ea typeface="MS PGothic" panose="020B0600070205080204" pitchFamily="34" charset="-128"/>
                <a:cs typeface="Times New Roman"/>
              </a:rPr>
              <a:t>2018</a:t>
            </a:r>
            <a:r>
              <a:rPr lang="ja-JP" altLang="en-US" sz="1200" b="1">
                <a:solidFill>
                  <a:schemeClr val="bg1"/>
                </a:solidFill>
                <a:latin typeface="MS PGothic" panose="020B0600070205080204" pitchFamily="34" charset="-128"/>
                <a:ea typeface="MS PGothic" panose="020B0600070205080204" pitchFamily="34" charset="-128"/>
                <a:cs typeface="Times New Roman"/>
              </a:rPr>
              <a:t>年</a:t>
            </a:r>
            <a:r>
              <a:rPr lang="en-US" altLang="ja-JP" sz="1200" b="1" dirty="0">
                <a:solidFill>
                  <a:schemeClr val="bg1"/>
                </a:solidFill>
                <a:latin typeface="MS PGothic" panose="020B0600070205080204" pitchFamily="34" charset="-128"/>
                <a:ea typeface="MS PGothic" panose="020B0600070205080204" pitchFamily="34" charset="-128"/>
                <a:cs typeface="Times New Roman"/>
              </a:rPr>
              <a:t>9</a:t>
            </a:r>
            <a:r>
              <a:rPr lang="ja-JP" altLang="en-US" sz="1200" b="1">
                <a:solidFill>
                  <a:schemeClr val="bg1"/>
                </a:solidFill>
                <a:latin typeface="MS PGothic" panose="020B0600070205080204" pitchFamily="34" charset="-128"/>
                <a:ea typeface="MS PGothic" panose="020B0600070205080204" pitchFamily="34" charset="-128"/>
                <a:cs typeface="Times New Roman"/>
              </a:rPr>
              <a:t>月</a:t>
            </a:r>
            <a:r>
              <a:rPr lang="en-US" altLang="ja-JP" sz="1200" b="1" dirty="0">
                <a:solidFill>
                  <a:schemeClr val="bg1"/>
                </a:solidFill>
                <a:latin typeface="MS PGothic" panose="020B0600070205080204" pitchFamily="34" charset="-128"/>
                <a:ea typeface="MS PGothic" panose="020B0600070205080204" pitchFamily="34" charset="-128"/>
                <a:cs typeface="Times New Roman"/>
              </a:rPr>
              <a:t>23</a:t>
            </a:r>
            <a:r>
              <a:rPr lang="ja-JP" altLang="en-US" sz="1200" b="1">
                <a:solidFill>
                  <a:schemeClr val="bg1"/>
                </a:solidFill>
                <a:latin typeface="MS PGothic" panose="020B0600070205080204" pitchFamily="34" charset="-128"/>
                <a:ea typeface="MS PGothic" panose="020B0600070205080204" pitchFamily="34" charset="-128"/>
                <a:cs typeface="Times New Roman"/>
              </a:rPr>
              <a:t>日</a:t>
            </a:r>
            <a:endParaRPr lang="en-US" altLang="ja-JP" sz="1200" b="1" dirty="0">
              <a:solidFill>
                <a:schemeClr val="bg1"/>
              </a:solidFill>
              <a:latin typeface="MS PGothic" panose="020B0600070205080204" pitchFamily="34" charset="-128"/>
              <a:ea typeface="MS PGothic" panose="020B0600070205080204" pitchFamily="34" charset="-128"/>
              <a:cs typeface="Times New Roman"/>
            </a:endParaRPr>
          </a:p>
        </p:txBody>
      </p:sp>
      <p:pic>
        <p:nvPicPr>
          <p:cNvPr id="32" name="図 31">
            <a:extLst>
              <a:ext uri="{FF2B5EF4-FFF2-40B4-BE49-F238E27FC236}">
                <a16:creationId xmlns:a16="http://schemas.microsoft.com/office/drawing/2014/main" id="{53056BC0-A75F-C844-A384-5CE787C4322F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331911" y="1617047"/>
            <a:ext cx="1977364" cy="1977364"/>
          </a:xfrm>
          <a:prstGeom prst="rect">
            <a:avLst/>
          </a:prstGeom>
        </p:spPr>
      </p:pic>
      <p:sp>
        <p:nvSpPr>
          <p:cNvPr id="33" name="Text Box 42">
            <a:extLst>
              <a:ext uri="{FF2B5EF4-FFF2-40B4-BE49-F238E27FC236}">
                <a16:creationId xmlns:a16="http://schemas.microsoft.com/office/drawing/2014/main" id="{F597929A-D2D2-994B-BB03-2668BE5BF7A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31912" y="1560496"/>
            <a:ext cx="1162985" cy="3727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2295" tIns="82295" rIns="82295" bIns="82295" numCol="1" anchor="t" anchorCtr="0" compatLnSpc="1">
            <a:prstTxWarp prst="textNoShape">
              <a:avLst/>
            </a:prstTxWarp>
          </a:bodyPr>
          <a:lstStyle>
            <a:lvl1pPr algn="l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algn="l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algn="l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algn="l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algn="l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defTabSz="822952"/>
            <a:r>
              <a:rPr lang="en-GB" altLang="ja-JP" sz="1200" b="1" dirty="0">
                <a:solidFill>
                  <a:schemeClr val="bg1"/>
                </a:solidFill>
                <a:latin typeface="MS PGothic" panose="020B0600070205080204" pitchFamily="34" charset="-128"/>
                <a:ea typeface="MS PGothic" panose="020B0600070205080204" pitchFamily="34" charset="-128"/>
                <a:cs typeface="Times New Roman"/>
              </a:rPr>
              <a:t>2018</a:t>
            </a:r>
            <a:r>
              <a:rPr lang="ja-JP" altLang="en-US" sz="1200" b="1">
                <a:solidFill>
                  <a:schemeClr val="bg1"/>
                </a:solidFill>
                <a:latin typeface="MS PGothic" panose="020B0600070205080204" pitchFamily="34" charset="-128"/>
                <a:ea typeface="MS PGothic" panose="020B0600070205080204" pitchFamily="34" charset="-128"/>
                <a:cs typeface="Times New Roman"/>
              </a:rPr>
              <a:t>年</a:t>
            </a:r>
            <a:r>
              <a:rPr lang="en-US" altLang="ja-JP" sz="1200" b="1" dirty="0">
                <a:solidFill>
                  <a:schemeClr val="bg1"/>
                </a:solidFill>
                <a:latin typeface="MS PGothic" panose="020B0600070205080204" pitchFamily="34" charset="-128"/>
                <a:ea typeface="MS PGothic" panose="020B0600070205080204" pitchFamily="34" charset="-128"/>
                <a:cs typeface="Times New Roman"/>
              </a:rPr>
              <a:t>6</a:t>
            </a:r>
            <a:r>
              <a:rPr lang="ja-JP" altLang="en-US" sz="1200" b="1">
                <a:solidFill>
                  <a:schemeClr val="bg1"/>
                </a:solidFill>
                <a:latin typeface="MS PGothic" panose="020B0600070205080204" pitchFamily="34" charset="-128"/>
                <a:ea typeface="MS PGothic" panose="020B0600070205080204" pitchFamily="34" charset="-128"/>
                <a:cs typeface="Times New Roman"/>
              </a:rPr>
              <a:t>月</a:t>
            </a:r>
            <a:r>
              <a:rPr lang="en-US" altLang="ja-JP" sz="1200" b="1" dirty="0">
                <a:solidFill>
                  <a:schemeClr val="bg1"/>
                </a:solidFill>
                <a:latin typeface="MS PGothic" panose="020B0600070205080204" pitchFamily="34" charset="-128"/>
                <a:ea typeface="MS PGothic" panose="020B0600070205080204" pitchFamily="34" charset="-128"/>
                <a:cs typeface="Times New Roman"/>
              </a:rPr>
              <a:t>30</a:t>
            </a:r>
            <a:r>
              <a:rPr lang="ja-JP" altLang="en-US" sz="1200" b="1">
                <a:solidFill>
                  <a:schemeClr val="bg1"/>
                </a:solidFill>
                <a:latin typeface="MS PGothic" panose="020B0600070205080204" pitchFamily="34" charset="-128"/>
                <a:ea typeface="MS PGothic" panose="020B0600070205080204" pitchFamily="34" charset="-128"/>
                <a:cs typeface="Times New Roman"/>
              </a:rPr>
              <a:t>日</a:t>
            </a:r>
            <a:endParaRPr lang="en-US" altLang="ja-JP" sz="1200" b="1" dirty="0">
              <a:solidFill>
                <a:schemeClr val="bg1"/>
              </a:solidFill>
              <a:latin typeface="MS PGothic" panose="020B0600070205080204" pitchFamily="34" charset="-128"/>
              <a:ea typeface="MS PGothic" panose="020B0600070205080204" pitchFamily="34" charset="-128"/>
              <a:cs typeface="Times New Roman"/>
            </a:endParaRPr>
          </a:p>
        </p:txBody>
      </p:sp>
      <p:sp>
        <p:nvSpPr>
          <p:cNvPr id="34" name="テキスト ボックス 33">
            <a:extLst>
              <a:ext uri="{FF2B5EF4-FFF2-40B4-BE49-F238E27FC236}">
                <a16:creationId xmlns:a16="http://schemas.microsoft.com/office/drawing/2014/main" id="{E5A7B58B-6439-DD4E-B42E-7FAAACCE2A40}"/>
              </a:ext>
            </a:extLst>
          </p:cNvPr>
          <p:cNvSpPr txBox="1"/>
          <p:nvPr/>
        </p:nvSpPr>
        <p:spPr>
          <a:xfrm>
            <a:off x="2324750" y="3317413"/>
            <a:ext cx="126722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1200" b="1">
                <a:solidFill>
                  <a:schemeClr val="bg1"/>
                </a:solidFill>
                <a:latin typeface="MS PGothic" panose="020B0600070205080204" pitchFamily="34" charset="-128"/>
                <a:ea typeface="MS PGothic" panose="020B0600070205080204" pitchFamily="34" charset="-128"/>
                <a:cs typeface="Times New Roman"/>
              </a:rPr>
              <a:t>高度</a:t>
            </a:r>
            <a:r>
              <a:rPr lang="en-US" altLang="ja-JP" sz="1200" b="1" dirty="0">
                <a:solidFill>
                  <a:schemeClr val="bg1"/>
                </a:solidFill>
                <a:latin typeface="MS PGothic" panose="020B0600070205080204" pitchFamily="34" charset="-128"/>
                <a:ea typeface="MS PGothic" panose="020B0600070205080204" pitchFamily="34" charset="-128"/>
                <a:cs typeface="Times New Roman"/>
              </a:rPr>
              <a:t>20km</a:t>
            </a:r>
            <a:r>
              <a:rPr lang="ja-JP" altLang="en-US" sz="1200" b="1">
                <a:solidFill>
                  <a:schemeClr val="bg1"/>
                </a:solidFill>
                <a:latin typeface="MS PGothic" panose="020B0600070205080204" pitchFamily="34" charset="-128"/>
                <a:ea typeface="MS PGothic" panose="020B0600070205080204" pitchFamily="34" charset="-128"/>
                <a:cs typeface="Times New Roman"/>
              </a:rPr>
              <a:t>より</a:t>
            </a:r>
            <a:endParaRPr lang="ja-JP" altLang="en-US" sz="1200" b="1" dirty="0">
              <a:solidFill>
                <a:schemeClr val="bg1"/>
              </a:solidFill>
              <a:latin typeface="MS PGothic" panose="020B0600070205080204" pitchFamily="34" charset="-128"/>
              <a:ea typeface="MS PGothic" panose="020B0600070205080204" pitchFamily="34" charset="-128"/>
              <a:cs typeface="Times New Roman"/>
            </a:endParaRPr>
          </a:p>
        </p:txBody>
      </p:sp>
      <p:pic>
        <p:nvPicPr>
          <p:cNvPr id="35" name="図 34">
            <a:extLst>
              <a:ext uri="{FF2B5EF4-FFF2-40B4-BE49-F238E27FC236}">
                <a16:creationId xmlns:a16="http://schemas.microsoft.com/office/drawing/2014/main" id="{E0DCF92B-3EC3-6E47-9164-2FA7E0A717AB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87045" y="1878835"/>
            <a:ext cx="2346897" cy="1760174"/>
          </a:xfrm>
          <a:prstGeom prst="rect">
            <a:avLst/>
          </a:prstGeom>
          <a:noFill/>
        </p:spPr>
      </p:pic>
      <p:sp>
        <p:nvSpPr>
          <p:cNvPr id="36" name="Text Box 42">
            <a:extLst>
              <a:ext uri="{FF2B5EF4-FFF2-40B4-BE49-F238E27FC236}">
                <a16:creationId xmlns:a16="http://schemas.microsoft.com/office/drawing/2014/main" id="{838BA72E-B265-0D49-BDC6-5DDAADD483C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13512" y="1333274"/>
            <a:ext cx="4578035" cy="4171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2295" tIns="82295" rIns="82295" bIns="82295" numCol="1" anchor="t" anchorCtr="0" compatLnSpc="1">
            <a:prstTxWarp prst="textNoShape">
              <a:avLst/>
            </a:prstTxWarp>
          </a:bodyPr>
          <a:lstStyle>
            <a:lvl1pPr algn="l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algn="l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algn="l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algn="l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algn="l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defTabSz="822952"/>
            <a:r>
              <a:rPr lang="en-US" altLang="ja-JP" sz="1600" dirty="0">
                <a:latin typeface="MS PGothic" panose="020B0600070205080204" pitchFamily="34" charset="-128"/>
                <a:ea typeface="MS PGothic" panose="020B0600070205080204" pitchFamily="34" charset="-128"/>
                <a:cs typeface="Times New Roman"/>
              </a:rPr>
              <a:t>MINERVA-II1</a:t>
            </a:r>
            <a:r>
              <a:rPr lang="ja-JP" altLang="en-US" sz="1600">
                <a:latin typeface="MS PGothic" panose="020B0600070205080204" pitchFamily="34" charset="-128"/>
                <a:ea typeface="MS PGothic" panose="020B0600070205080204" pitchFamily="34" charset="-128"/>
                <a:cs typeface="Times New Roman"/>
              </a:rPr>
              <a:t>が撮影したリュウグウ表面</a:t>
            </a:r>
            <a:endParaRPr lang="en-US" altLang="ja-JP" sz="1600" dirty="0">
              <a:latin typeface="MS PGothic" panose="020B0600070205080204" pitchFamily="34" charset="-128"/>
              <a:ea typeface="MS PGothic" panose="020B0600070205080204" pitchFamily="34" charset="-128"/>
              <a:cs typeface="Times New Roman"/>
            </a:endParaRPr>
          </a:p>
          <a:p>
            <a:pPr algn="ctr" defTabSz="822952"/>
            <a:r>
              <a:rPr lang="ja-JP" altLang="en-US" sz="1000">
                <a:latin typeface="MS PGothic" panose="020B0600070205080204" pitchFamily="34" charset="-128"/>
                <a:ea typeface="MS PGothic" panose="020B0600070205080204" pitchFamily="34" charset="-128"/>
                <a:cs typeface="Times New Roman"/>
              </a:rPr>
              <a:t>（画像クレジット）</a:t>
            </a:r>
            <a:r>
              <a:rPr lang="en-US" altLang="ja-JP" sz="1000" dirty="0">
                <a:latin typeface="MS PGothic" panose="020B0600070205080204" pitchFamily="34" charset="-128"/>
                <a:ea typeface="MS PGothic" panose="020B0600070205080204" pitchFamily="34" charset="-128"/>
                <a:cs typeface="Times New Roman"/>
              </a:rPr>
              <a:t>JAXA</a:t>
            </a:r>
          </a:p>
          <a:p>
            <a:pPr algn="ctr" defTabSz="822952"/>
            <a:r>
              <a:rPr lang="ja-JP" altLang="en-US" sz="1600">
                <a:latin typeface="MS PGothic" panose="020B0600070205080204" pitchFamily="34" charset="-128"/>
                <a:ea typeface="MS PGothic" panose="020B0600070205080204" pitchFamily="34" charset="-128"/>
                <a:cs typeface="Times New Roman"/>
              </a:rPr>
              <a:t>）</a:t>
            </a:r>
            <a:endParaRPr lang="en-US" altLang="ja-JP" sz="1600" dirty="0">
              <a:latin typeface="MS PGothic" panose="020B0600070205080204" pitchFamily="34" charset="-128"/>
              <a:ea typeface="MS PGothic" panose="020B0600070205080204" pitchFamily="34" charset="-128"/>
              <a:cs typeface="Times New Roman"/>
            </a:endParaRPr>
          </a:p>
        </p:txBody>
      </p:sp>
      <p:sp>
        <p:nvSpPr>
          <p:cNvPr id="37" name="Text Box 42">
            <a:extLst>
              <a:ext uri="{FF2B5EF4-FFF2-40B4-BE49-F238E27FC236}">
                <a16:creationId xmlns:a16="http://schemas.microsoft.com/office/drawing/2014/main" id="{AA170B4B-3FF9-0948-8250-E8AD7AC8AA8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68237" y="1821007"/>
            <a:ext cx="1286030" cy="3018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2295" tIns="82295" rIns="82295" bIns="82295" numCol="1" anchor="t" anchorCtr="0" compatLnSpc="1">
            <a:prstTxWarp prst="textNoShape">
              <a:avLst/>
            </a:prstTxWarp>
          </a:bodyPr>
          <a:lstStyle>
            <a:lvl1pPr algn="l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algn="l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algn="l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algn="l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algn="l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defTabSz="822952"/>
            <a:r>
              <a:rPr lang="en-GB" altLang="ja-JP" sz="1200" dirty="0">
                <a:solidFill>
                  <a:schemeClr val="bg1"/>
                </a:solidFill>
                <a:latin typeface="MS PGothic" panose="020B0600070205080204" pitchFamily="34" charset="-128"/>
                <a:ea typeface="MS PGothic" panose="020B0600070205080204" pitchFamily="34" charset="-128"/>
                <a:cs typeface="Times New Roman"/>
              </a:rPr>
              <a:t>2018</a:t>
            </a:r>
            <a:r>
              <a:rPr lang="ja-JP" altLang="en-US" sz="1200">
                <a:solidFill>
                  <a:schemeClr val="bg1"/>
                </a:solidFill>
                <a:latin typeface="MS PGothic" panose="020B0600070205080204" pitchFamily="34" charset="-128"/>
                <a:ea typeface="MS PGothic" panose="020B0600070205080204" pitchFamily="34" charset="-128"/>
                <a:cs typeface="Times New Roman"/>
              </a:rPr>
              <a:t>年</a:t>
            </a:r>
            <a:r>
              <a:rPr lang="en-US" altLang="ja-JP" sz="1200" dirty="0">
                <a:solidFill>
                  <a:schemeClr val="bg1"/>
                </a:solidFill>
                <a:latin typeface="MS PGothic" panose="020B0600070205080204" pitchFamily="34" charset="-128"/>
                <a:ea typeface="MS PGothic" panose="020B0600070205080204" pitchFamily="34" charset="-128"/>
                <a:cs typeface="Times New Roman"/>
              </a:rPr>
              <a:t>9</a:t>
            </a:r>
            <a:r>
              <a:rPr lang="ja-JP" altLang="en-US" sz="1200">
                <a:solidFill>
                  <a:schemeClr val="bg1"/>
                </a:solidFill>
                <a:latin typeface="MS PGothic" panose="020B0600070205080204" pitchFamily="34" charset="-128"/>
                <a:ea typeface="MS PGothic" panose="020B0600070205080204" pitchFamily="34" charset="-128"/>
                <a:cs typeface="Times New Roman"/>
              </a:rPr>
              <a:t>月</a:t>
            </a:r>
            <a:r>
              <a:rPr lang="en-US" altLang="ja-JP" sz="1200" dirty="0">
                <a:solidFill>
                  <a:schemeClr val="bg1"/>
                </a:solidFill>
                <a:latin typeface="MS PGothic" panose="020B0600070205080204" pitchFamily="34" charset="-128"/>
                <a:ea typeface="MS PGothic" panose="020B0600070205080204" pitchFamily="34" charset="-128"/>
                <a:cs typeface="Times New Roman"/>
              </a:rPr>
              <a:t>23</a:t>
            </a:r>
            <a:r>
              <a:rPr lang="ja-JP" altLang="en-US" sz="1200">
                <a:solidFill>
                  <a:schemeClr val="bg1"/>
                </a:solidFill>
                <a:latin typeface="MS PGothic" panose="020B0600070205080204" pitchFamily="34" charset="-128"/>
                <a:ea typeface="MS PGothic" panose="020B0600070205080204" pitchFamily="34" charset="-128"/>
                <a:cs typeface="Times New Roman"/>
              </a:rPr>
              <a:t>日</a:t>
            </a:r>
            <a:endParaRPr lang="en-US" altLang="ja-JP" sz="1200" dirty="0">
              <a:solidFill>
                <a:schemeClr val="bg1"/>
              </a:solidFill>
              <a:latin typeface="MS PGothic" panose="020B0600070205080204" pitchFamily="34" charset="-128"/>
              <a:ea typeface="MS PGothic" panose="020B0600070205080204" pitchFamily="34" charset="-128"/>
              <a:cs typeface="Times New Roman"/>
            </a:endParaRPr>
          </a:p>
        </p:txBody>
      </p:sp>
      <p:sp>
        <p:nvSpPr>
          <p:cNvPr id="38" name="Text Box 42">
            <a:extLst>
              <a:ext uri="{FF2B5EF4-FFF2-40B4-BE49-F238E27FC236}">
                <a16:creationId xmlns:a16="http://schemas.microsoft.com/office/drawing/2014/main" id="{F15A4F1E-31B1-1C45-9F59-9B43E3D2DB2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39411" y="3282212"/>
            <a:ext cx="696856" cy="389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2295" tIns="82295" rIns="82295" bIns="82295" numCol="1" anchor="t" anchorCtr="0" compatLnSpc="1">
            <a:prstTxWarp prst="textNoShape">
              <a:avLst/>
            </a:prstTxWarp>
          </a:bodyPr>
          <a:lstStyle>
            <a:lvl1pPr algn="l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algn="l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algn="l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algn="l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algn="l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defTabSz="822952"/>
            <a:r>
              <a:rPr lang="ja-JP" altLang="en-US" sz="1400" b="1">
                <a:solidFill>
                  <a:schemeClr val="bg1"/>
                </a:solidFill>
                <a:latin typeface="MS PGothic" panose="020B0600070205080204" pitchFamily="34" charset="-128"/>
                <a:ea typeface="MS PGothic" panose="020B0600070205080204" pitchFamily="34" charset="-128"/>
                <a:cs typeface="Times New Roman"/>
              </a:rPr>
              <a:t>表面</a:t>
            </a:r>
            <a:endParaRPr lang="en-US" altLang="ja-JP" sz="1400" b="1" dirty="0">
              <a:solidFill>
                <a:schemeClr val="bg1"/>
              </a:solidFill>
              <a:latin typeface="MS PGothic" panose="020B0600070205080204" pitchFamily="34" charset="-128"/>
              <a:ea typeface="MS PGothic" panose="020B0600070205080204" pitchFamily="34" charset="-128"/>
              <a:cs typeface="Times New Roman"/>
            </a:endParaRPr>
          </a:p>
        </p:txBody>
      </p:sp>
      <p:pic>
        <p:nvPicPr>
          <p:cNvPr id="39" name="図 38">
            <a:extLst>
              <a:ext uri="{FF2B5EF4-FFF2-40B4-BE49-F238E27FC236}">
                <a16:creationId xmlns:a16="http://schemas.microsoft.com/office/drawing/2014/main" id="{47C7CCE1-78C2-D944-A4F8-0E9B57750E0E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4632221" y="4244482"/>
            <a:ext cx="1910597" cy="1595602"/>
          </a:xfrm>
          <a:prstGeom prst="rect">
            <a:avLst/>
          </a:prstGeom>
        </p:spPr>
      </p:pic>
      <p:sp>
        <p:nvSpPr>
          <p:cNvPr id="40" name="テキスト ボックス 39">
            <a:extLst>
              <a:ext uri="{FF2B5EF4-FFF2-40B4-BE49-F238E27FC236}">
                <a16:creationId xmlns:a16="http://schemas.microsoft.com/office/drawing/2014/main" id="{C5BC52FB-2F54-0149-B20F-A9C11538D88F}"/>
              </a:ext>
            </a:extLst>
          </p:cNvPr>
          <p:cNvSpPr txBox="1"/>
          <p:nvPr/>
        </p:nvSpPr>
        <p:spPr>
          <a:xfrm>
            <a:off x="4585433" y="3866735"/>
            <a:ext cx="24418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000" dirty="0">
                <a:latin typeface="MS PGothic" panose="020B0600070205080204" pitchFamily="34" charset="-128"/>
                <a:ea typeface="MS PGothic" panose="020B0600070205080204" pitchFamily="34" charset="-128"/>
              </a:rPr>
              <a:t>MASCOT</a:t>
            </a:r>
            <a:r>
              <a:rPr lang="ja-JP" altLang="en-US" sz="1000" dirty="0">
                <a:latin typeface="MS PGothic" panose="020B0600070205080204" pitchFamily="34" charset="-128"/>
                <a:ea typeface="MS PGothic" panose="020B0600070205080204" pitchFamily="34" charset="-128"/>
              </a:rPr>
              <a:t>が撮影した</a:t>
            </a:r>
            <a:r>
              <a:rPr lang="ja-JP" altLang="en-US" sz="1000">
                <a:latin typeface="MS PGothic" panose="020B0600070205080204" pitchFamily="34" charset="-128"/>
                <a:ea typeface="MS PGothic" panose="020B0600070205080204" pitchFamily="34" charset="-128"/>
              </a:rPr>
              <a:t>リュウグウ表層</a:t>
            </a:r>
            <a:endParaRPr lang="en-US" altLang="ja-JP" sz="1000" dirty="0">
              <a:latin typeface="MS PGothic" panose="020B0600070205080204" pitchFamily="34" charset="-128"/>
              <a:ea typeface="MS PGothic" panose="020B0600070205080204" pitchFamily="34" charset="-128"/>
            </a:endParaRPr>
          </a:p>
          <a:p>
            <a:r>
              <a:rPr lang="en-US" altLang="ja-JP" sz="1000" dirty="0">
                <a:latin typeface="MS PGothic" panose="020B0600070205080204" pitchFamily="34" charset="-128"/>
                <a:ea typeface="MS PGothic" panose="020B0600070205080204" pitchFamily="34" charset="-128"/>
              </a:rPr>
              <a:t>(</a:t>
            </a:r>
            <a:r>
              <a:rPr lang="ja-JP" altLang="en-US" sz="1000" dirty="0">
                <a:latin typeface="MS PGothic" panose="020B0600070205080204" pitchFamily="34" charset="-128"/>
                <a:ea typeface="MS PGothic" panose="020B0600070205080204" pitchFamily="34" charset="-128"/>
              </a:rPr>
              <a:t>画像クレジット：</a:t>
            </a:r>
            <a:r>
              <a:rPr lang="en-US" altLang="ja-JP" sz="1000" dirty="0">
                <a:latin typeface="MS PGothic" panose="020B0600070205080204" pitchFamily="34" charset="-128"/>
                <a:ea typeface="MS PGothic" panose="020B0600070205080204" pitchFamily="34" charset="-128"/>
              </a:rPr>
              <a:t>MASCOT/DLR/JAXA)</a:t>
            </a:r>
          </a:p>
        </p:txBody>
      </p:sp>
      <p:sp>
        <p:nvSpPr>
          <p:cNvPr id="41" name="Text Box 42">
            <a:extLst>
              <a:ext uri="{FF2B5EF4-FFF2-40B4-BE49-F238E27FC236}">
                <a16:creationId xmlns:a16="http://schemas.microsoft.com/office/drawing/2014/main" id="{2E683BB2-C71E-0F47-90EE-AC51E1B69C7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73657" y="4174396"/>
            <a:ext cx="1169161" cy="3345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2295" tIns="82295" rIns="82295" bIns="82295" numCol="1" anchor="t" anchorCtr="0" compatLnSpc="1">
            <a:prstTxWarp prst="textNoShape">
              <a:avLst/>
            </a:prstTxWarp>
          </a:bodyPr>
          <a:lstStyle>
            <a:lvl1pPr algn="l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algn="l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algn="l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algn="l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algn="l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defTabSz="822952"/>
            <a:r>
              <a:rPr lang="en-GB" altLang="ja-JP" sz="1200" b="1" dirty="0">
                <a:solidFill>
                  <a:schemeClr val="bg1"/>
                </a:solidFill>
                <a:latin typeface="MS PGothic" panose="020B0600070205080204" pitchFamily="34" charset="-128"/>
                <a:ea typeface="MS PGothic" panose="020B0600070205080204" pitchFamily="34" charset="-128"/>
                <a:cs typeface="Times New Roman"/>
              </a:rPr>
              <a:t>2018</a:t>
            </a:r>
            <a:r>
              <a:rPr lang="ja-JP" altLang="en-US" sz="1200" b="1">
                <a:solidFill>
                  <a:schemeClr val="bg1"/>
                </a:solidFill>
                <a:latin typeface="MS PGothic" panose="020B0600070205080204" pitchFamily="34" charset="-128"/>
                <a:ea typeface="MS PGothic" panose="020B0600070205080204" pitchFamily="34" charset="-128"/>
                <a:cs typeface="Times New Roman"/>
              </a:rPr>
              <a:t>年</a:t>
            </a:r>
            <a:r>
              <a:rPr lang="en-US" altLang="ja-JP" sz="1200" b="1" dirty="0">
                <a:solidFill>
                  <a:schemeClr val="bg1"/>
                </a:solidFill>
                <a:latin typeface="MS PGothic" panose="020B0600070205080204" pitchFamily="34" charset="-128"/>
                <a:ea typeface="MS PGothic" panose="020B0600070205080204" pitchFamily="34" charset="-128"/>
                <a:cs typeface="Times New Roman"/>
              </a:rPr>
              <a:t>10</a:t>
            </a:r>
            <a:r>
              <a:rPr lang="ja-JP" altLang="en-US" sz="1200" b="1">
                <a:solidFill>
                  <a:schemeClr val="bg1"/>
                </a:solidFill>
                <a:latin typeface="MS PGothic" panose="020B0600070205080204" pitchFamily="34" charset="-128"/>
                <a:ea typeface="MS PGothic" panose="020B0600070205080204" pitchFamily="34" charset="-128"/>
                <a:cs typeface="Times New Roman"/>
              </a:rPr>
              <a:t>月</a:t>
            </a:r>
            <a:r>
              <a:rPr lang="en-US" altLang="ja-JP" sz="1200" b="1" dirty="0">
                <a:solidFill>
                  <a:schemeClr val="bg1"/>
                </a:solidFill>
                <a:latin typeface="MS PGothic" panose="020B0600070205080204" pitchFamily="34" charset="-128"/>
                <a:ea typeface="MS PGothic" panose="020B0600070205080204" pitchFamily="34" charset="-128"/>
                <a:cs typeface="Times New Roman"/>
              </a:rPr>
              <a:t>3</a:t>
            </a:r>
            <a:r>
              <a:rPr lang="ja-JP" altLang="en-US" sz="1200" b="1">
                <a:solidFill>
                  <a:schemeClr val="bg1"/>
                </a:solidFill>
                <a:latin typeface="MS PGothic" panose="020B0600070205080204" pitchFamily="34" charset="-128"/>
                <a:ea typeface="MS PGothic" panose="020B0600070205080204" pitchFamily="34" charset="-128"/>
                <a:cs typeface="Times New Roman"/>
              </a:rPr>
              <a:t>日</a:t>
            </a:r>
            <a:endParaRPr lang="en-US" altLang="ja-JP" sz="1200" b="1" dirty="0">
              <a:solidFill>
                <a:schemeClr val="bg1"/>
              </a:solidFill>
              <a:latin typeface="MS PGothic" panose="020B0600070205080204" pitchFamily="34" charset="-128"/>
              <a:ea typeface="MS PGothic" panose="020B0600070205080204" pitchFamily="34" charset="-128"/>
              <a:cs typeface="Times New Roman"/>
            </a:endParaRPr>
          </a:p>
        </p:txBody>
      </p:sp>
      <p:sp>
        <p:nvSpPr>
          <p:cNvPr id="42" name="Text Box 42">
            <a:extLst>
              <a:ext uri="{FF2B5EF4-FFF2-40B4-BE49-F238E27FC236}">
                <a16:creationId xmlns:a16="http://schemas.microsoft.com/office/drawing/2014/main" id="{F0DC4C41-F049-3E40-B929-BFCE8C30DEA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76800" y="5495307"/>
            <a:ext cx="696856" cy="4075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2295" tIns="82295" rIns="82295" bIns="82295" numCol="1" anchor="t" anchorCtr="0" compatLnSpc="1">
            <a:prstTxWarp prst="textNoShape">
              <a:avLst/>
            </a:prstTxWarp>
          </a:bodyPr>
          <a:lstStyle>
            <a:lvl1pPr algn="l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algn="l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algn="l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algn="l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algn="l"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defTabSz="822952"/>
            <a:r>
              <a:rPr lang="ja-JP" altLang="en-US" sz="1400" b="1">
                <a:solidFill>
                  <a:schemeClr val="bg1"/>
                </a:solidFill>
                <a:latin typeface="MS PGothic" panose="020B0600070205080204" pitchFamily="34" charset="-128"/>
                <a:ea typeface="MS PGothic" panose="020B0600070205080204" pitchFamily="34" charset="-128"/>
                <a:cs typeface="Times New Roman"/>
              </a:rPr>
              <a:t>表面</a:t>
            </a:r>
            <a:endParaRPr lang="en-US" altLang="ja-JP" sz="1400" b="1" dirty="0">
              <a:solidFill>
                <a:schemeClr val="bg1"/>
              </a:solidFill>
              <a:latin typeface="MS PGothic" panose="020B0600070205080204" pitchFamily="34" charset="-128"/>
              <a:ea typeface="MS PGothic" panose="020B0600070205080204" pitchFamily="34" charset="-128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8175509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900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1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A6C3CC38-64D7-CE47-BB3A-0204CE3721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リュウグウ表面の地名</a:t>
            </a:r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9D400416-89DE-2247-B2E1-4DA1DF408F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7DA959-B80D-024B-B2BC-0EAAD2490278}" type="slidenum">
              <a:rPr kumimoji="1" lang="ja-JP" altLang="en-US" smtClean="0"/>
              <a:t>5</a:t>
            </a:fld>
            <a:endParaRPr kumimoji="1" lang="ja-JP" altLang="en-US"/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A445DCDA-4F2C-8B4B-BE84-38DFCF51AB92}"/>
              </a:ext>
            </a:extLst>
          </p:cNvPr>
          <p:cNvSpPr txBox="1"/>
          <p:nvPr/>
        </p:nvSpPr>
        <p:spPr>
          <a:xfrm>
            <a:off x="1096045" y="5167895"/>
            <a:ext cx="695190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9525" indent="-9525"/>
            <a:r>
              <a:rPr lang="ja-JP" altLang="en-US" sz="1400">
                <a:latin typeface="MS PGothic" panose="020B0600070205080204" pitchFamily="34" charset="-128"/>
                <a:ea typeface="MS PGothic" panose="020B0600070205080204" pitchFamily="34" charset="-128"/>
              </a:rPr>
              <a:t>トリトニス（</a:t>
            </a:r>
            <a:r>
              <a:rPr lang="en-US" altLang="ja-JP" sz="1400" dirty="0">
                <a:latin typeface="MS PGothic" panose="020B0600070205080204" pitchFamily="34" charset="-128"/>
                <a:ea typeface="MS PGothic" panose="020B0600070205080204" pitchFamily="34" charset="-128"/>
              </a:rPr>
              <a:t>MINERVA-II1</a:t>
            </a:r>
            <a:r>
              <a:rPr lang="ja-JP" altLang="en-US" sz="1400">
                <a:latin typeface="MS PGothic" panose="020B0600070205080204" pitchFamily="34" charset="-128"/>
                <a:ea typeface="MS PGothic" panose="020B0600070205080204" pitchFamily="34" charset="-128"/>
              </a:rPr>
              <a:t>の着陸地）、アリスの不思議の国（</a:t>
            </a:r>
            <a:r>
              <a:rPr lang="en-US" altLang="ja-JP" sz="1400" dirty="0">
                <a:latin typeface="MS PGothic" panose="020B0600070205080204" pitchFamily="34" charset="-128"/>
                <a:ea typeface="MS PGothic" panose="020B0600070205080204" pitchFamily="34" charset="-128"/>
              </a:rPr>
              <a:t>MASCOT</a:t>
            </a:r>
            <a:r>
              <a:rPr lang="ja-JP" altLang="en-US" sz="1400">
                <a:latin typeface="MS PGothic" panose="020B0600070205080204" pitchFamily="34" charset="-128"/>
                <a:ea typeface="MS PGothic" panose="020B0600070205080204" pitchFamily="34" charset="-128"/>
              </a:rPr>
              <a:t>着陸地）、たまてばこ（</a:t>
            </a:r>
            <a:r>
              <a:rPr lang="en-US" altLang="ja-JP" sz="1400" dirty="0">
                <a:latin typeface="MS PGothic" panose="020B0600070205080204" pitchFamily="34" charset="-128"/>
                <a:ea typeface="MS PGothic" panose="020B0600070205080204" pitchFamily="34" charset="-128"/>
              </a:rPr>
              <a:t>1</a:t>
            </a:r>
            <a:r>
              <a:rPr lang="ja-JP" altLang="en-US" sz="1400">
                <a:latin typeface="MS PGothic" panose="020B0600070205080204" pitchFamily="34" charset="-128"/>
                <a:ea typeface="MS PGothic" panose="020B0600070205080204" pitchFamily="34" charset="-128"/>
              </a:rPr>
              <a:t>回目のタッチダウン地点）、うちでのこづち（</a:t>
            </a:r>
            <a:r>
              <a:rPr lang="en-US" altLang="ja-JP" sz="1400" dirty="0">
                <a:latin typeface="MS PGothic" panose="020B0600070205080204" pitchFamily="34" charset="-128"/>
                <a:ea typeface="MS PGothic" panose="020B0600070205080204" pitchFamily="34" charset="-128"/>
              </a:rPr>
              <a:t>2</a:t>
            </a:r>
            <a:r>
              <a:rPr lang="ja-JP" altLang="en-US" sz="1400">
                <a:latin typeface="MS PGothic" panose="020B0600070205080204" pitchFamily="34" charset="-128"/>
                <a:ea typeface="MS PGothic" panose="020B0600070205080204" pitchFamily="34" charset="-128"/>
              </a:rPr>
              <a:t>回目のタッチダウン地点）、また人工クレーター関連名称はニックネーム（愛称）で、国際天文学連合（</a:t>
            </a:r>
            <a:r>
              <a:rPr lang="en-US" altLang="ja-JP" sz="1400" dirty="0">
                <a:latin typeface="MS PGothic" panose="020B0600070205080204" pitchFamily="34" charset="-128"/>
                <a:ea typeface="MS PGothic" panose="020B0600070205080204" pitchFamily="34" charset="-128"/>
              </a:rPr>
              <a:t>IAU</a:t>
            </a:r>
            <a:r>
              <a:rPr lang="ja-JP" altLang="en-US" sz="1400">
                <a:latin typeface="MS PGothic" panose="020B0600070205080204" pitchFamily="34" charset="-128"/>
                <a:ea typeface="MS PGothic" panose="020B0600070205080204" pitchFamily="34" charset="-128"/>
              </a:rPr>
              <a:t>）に認められた地名ではない。他の地名は</a:t>
            </a:r>
            <a:r>
              <a:rPr lang="en-US" altLang="ja-JP" sz="1400" dirty="0">
                <a:latin typeface="MS PGothic" panose="020B0600070205080204" pitchFamily="34" charset="-128"/>
                <a:ea typeface="MS PGothic" panose="020B0600070205080204" pitchFamily="34" charset="-128"/>
              </a:rPr>
              <a:t>IAU</a:t>
            </a:r>
            <a:r>
              <a:rPr lang="ja-JP" altLang="en-US" sz="1400">
                <a:latin typeface="MS PGothic" panose="020B0600070205080204" pitchFamily="34" charset="-128"/>
                <a:ea typeface="MS PGothic" panose="020B0600070205080204" pitchFamily="34" charset="-128"/>
              </a:rPr>
              <a:t>で認められた正式名称である。</a:t>
            </a:r>
          </a:p>
        </p:txBody>
      </p:sp>
      <p:pic>
        <p:nvPicPr>
          <p:cNvPr id="1026" name="Picture 2" descr="https://www.hayabusa2.jaxa.jp/galleries/fig/img/ryugumap_jp.png">
            <a:extLst>
              <a:ext uri="{FF2B5EF4-FFF2-40B4-BE49-F238E27FC236}">
                <a16:creationId xmlns:a16="http://schemas.microsoft.com/office/drawing/2014/main" id="{ADFDAFE3-15AC-A746-B656-3EBE5C482A3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022" y="1277356"/>
            <a:ext cx="4881803" cy="38067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" name="グループ化 2">
            <a:extLst>
              <a:ext uri="{FF2B5EF4-FFF2-40B4-BE49-F238E27FC236}">
                <a16:creationId xmlns:a16="http://schemas.microsoft.com/office/drawing/2014/main" id="{09F664A6-9DA7-0443-BA88-6A8D856F9D75}"/>
              </a:ext>
            </a:extLst>
          </p:cNvPr>
          <p:cNvGrpSpPr/>
          <p:nvPr/>
        </p:nvGrpSpPr>
        <p:grpSpPr>
          <a:xfrm>
            <a:off x="5570491" y="1213051"/>
            <a:ext cx="3147725" cy="3524211"/>
            <a:chOff x="5549469" y="735194"/>
            <a:chExt cx="3147725" cy="3524211"/>
          </a:xfrm>
        </p:grpSpPr>
        <p:pic>
          <p:nvPicPr>
            <p:cNvPr id="8" name="図 7">
              <a:extLst>
                <a:ext uri="{FF2B5EF4-FFF2-40B4-BE49-F238E27FC236}">
                  <a16:creationId xmlns:a16="http://schemas.microsoft.com/office/drawing/2014/main" id="{63AD598E-303A-4943-887D-8B304DF0E2F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549469" y="1104526"/>
              <a:ext cx="3147725" cy="3154879"/>
            </a:xfrm>
            <a:prstGeom prst="rect">
              <a:avLst/>
            </a:prstGeom>
          </p:spPr>
        </p:pic>
        <p:sp>
          <p:nvSpPr>
            <p:cNvPr id="11" name="テキスト ボックス 10">
              <a:extLst>
                <a:ext uri="{FF2B5EF4-FFF2-40B4-BE49-F238E27FC236}">
                  <a16:creationId xmlns:a16="http://schemas.microsoft.com/office/drawing/2014/main" id="{CCB1B60F-BBD4-F84F-9AB6-403BEE7CD964}"/>
                </a:ext>
              </a:extLst>
            </p:cNvPr>
            <p:cNvSpPr txBox="1"/>
            <p:nvPr/>
          </p:nvSpPr>
          <p:spPr>
            <a:xfrm>
              <a:off x="5787198" y="735194"/>
              <a:ext cx="267226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ja-JP" altLang="en-US">
                  <a:latin typeface="MS PGothic" panose="020B0600070205080204" pitchFamily="34" charset="-128"/>
                  <a:ea typeface="MS PGothic" panose="020B0600070205080204" pitchFamily="34" charset="-128"/>
                </a:rPr>
                <a:t>人工クレーター関連名称</a:t>
              </a:r>
            </a:p>
          </p:txBody>
        </p:sp>
      </p:grp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BD173461-5694-9643-B1B1-8A2C9AE7CE03}"/>
              </a:ext>
            </a:extLst>
          </p:cNvPr>
          <p:cNvSpPr txBox="1"/>
          <p:nvPr/>
        </p:nvSpPr>
        <p:spPr>
          <a:xfrm>
            <a:off x="107575" y="6456376"/>
            <a:ext cx="135057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1" lang="ja-JP" altLang="en-US">
                <a:latin typeface="MS PGothic" panose="020B0600070205080204" pitchFamily="34" charset="-128"/>
                <a:ea typeface="MS PGothic" panose="020B0600070205080204" pitchFamily="34" charset="-128"/>
              </a:rPr>
              <a:t>（</a:t>
            </a:r>
            <a:r>
              <a:rPr kumimoji="1" lang="en-US" altLang="ja-JP" dirty="0">
                <a:latin typeface="MS PGothic" panose="020B0600070205080204" pitchFamily="34" charset="-128"/>
                <a:ea typeface="MS PGothic" panose="020B0600070205080204" pitchFamily="34" charset="-128"/>
              </a:rPr>
              <a:t>©JAXA</a:t>
            </a:r>
            <a:r>
              <a:rPr kumimoji="1" lang="ja-JP" altLang="en-US">
                <a:latin typeface="MS PGothic" panose="020B0600070205080204" pitchFamily="34" charset="-128"/>
                <a:ea typeface="MS PGothic" panose="020B0600070205080204" pitchFamily="34" charset="-128"/>
              </a:rPr>
              <a:t>）</a:t>
            </a:r>
          </a:p>
        </p:txBody>
      </p:sp>
    </p:spTree>
    <p:extLst>
      <p:ext uri="{BB962C8B-B14F-4D97-AF65-F5344CB8AC3E}">
        <p14:creationId xmlns:p14="http://schemas.microsoft.com/office/powerpoint/2010/main" val="410846154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173</TotalTime>
  <Words>728</Words>
  <Application>Microsoft Office PowerPoint</Application>
  <PresentationFormat>画面に合わせる (4:3)</PresentationFormat>
  <Paragraphs>132</Paragraphs>
  <Slides>5</Slides>
  <Notes>4</Notes>
  <HiddenSlides>0</HiddenSlides>
  <MMClips>1</MMClips>
  <ScaleCrop>false</ScaleCrop>
  <HeadingPairs>
    <vt:vector size="6" baseType="variant">
      <vt:variant>
        <vt:lpstr>使用されているフォント</vt:lpstr>
      </vt:variant>
      <vt:variant>
        <vt:i4>6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5</vt:i4>
      </vt:variant>
    </vt:vector>
  </HeadingPairs>
  <TitlesOfParts>
    <vt:vector size="12" baseType="lpstr">
      <vt:lpstr>AR P丸ゴシック体E</vt:lpstr>
      <vt:lpstr>MS PGothic</vt:lpstr>
      <vt:lpstr>游ゴシック</vt:lpstr>
      <vt:lpstr>Arial</vt:lpstr>
      <vt:lpstr>Calibri</vt:lpstr>
      <vt:lpstr>Times New Roman</vt:lpstr>
      <vt:lpstr>Office テーマ</vt:lpstr>
      <vt:lpstr>「はやぶさ２」探査機</vt:lpstr>
      <vt:lpstr>PowerPoint プレゼンテーション</vt:lpstr>
      <vt:lpstr>「はやぶさ２」ミッションの流れ</vt:lpstr>
      <vt:lpstr>小惑星リュウグウ</vt:lpstr>
      <vt:lpstr>リュウグウ表面の地名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subject/>
  <dc:creator>Yoshikawa Makoto</dc:creator>
  <cp:keywords/>
  <dc:description/>
  <cp:lastModifiedBy>シティセールス 親善交流課</cp:lastModifiedBy>
  <cp:revision>15</cp:revision>
  <cp:lastPrinted>2022-05-23T02:16:46Z</cp:lastPrinted>
  <dcterms:created xsi:type="dcterms:W3CDTF">2020-05-13T13:27:16Z</dcterms:created>
  <dcterms:modified xsi:type="dcterms:W3CDTF">2022-05-26T03:17:08Z</dcterms:modified>
  <cp:category/>
</cp:coreProperties>
</file>