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2"/>
  </p:notesMasterIdLst>
  <p:sldIdLst>
    <p:sldId id="256" r:id="rId2"/>
    <p:sldId id="4777" r:id="rId3"/>
    <p:sldId id="4773" r:id="rId4"/>
    <p:sldId id="258" r:id="rId5"/>
    <p:sldId id="259" r:id="rId6"/>
    <p:sldId id="260" r:id="rId7"/>
    <p:sldId id="261" r:id="rId8"/>
    <p:sldId id="262" r:id="rId9"/>
    <p:sldId id="1996" r:id="rId10"/>
    <p:sldId id="263" r:id="rId11"/>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FC8"/>
    <a:srgbClr val="D8FFFF"/>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185"/>
    <p:restoredTop sz="94631"/>
  </p:normalViewPr>
  <p:slideViewPr>
    <p:cSldViewPr snapToGrid="0" snapToObjects="1">
      <p:cViewPr varScale="1">
        <p:scale>
          <a:sx n="85" d="100"/>
          <a:sy n="85" d="100"/>
        </p:scale>
        <p:origin x="1214"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ADC6F2C-0370-BE43-A4A6-8A222BE8EBF1}" type="datetimeFigureOut">
              <a:rPr kumimoji="1" lang="ja-JP" altLang="en-US" smtClean="0"/>
              <a:t>2022/5/26</a:t>
            </a:fld>
            <a:endParaRPr kumimoji="1" lang="ja-JP" altLang="en-US"/>
          </a:p>
        </p:txBody>
      </p:sp>
      <p:sp>
        <p:nvSpPr>
          <p:cNvPr id="4" name="スライド イメージ プレースホルダー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52D93BB-7F85-A74C-91A8-26919AC8B339}" type="slidenum">
              <a:rPr kumimoji="1" lang="ja-JP" altLang="en-US" smtClean="0"/>
              <a:t>‹#›</a:t>
            </a:fld>
            <a:endParaRPr kumimoji="1" lang="ja-JP" altLang="en-US"/>
          </a:p>
        </p:txBody>
      </p:sp>
    </p:spTree>
    <p:extLst>
      <p:ext uri="{BB962C8B-B14F-4D97-AF65-F5344CB8AC3E}">
        <p14:creationId xmlns:p14="http://schemas.microsoft.com/office/powerpoint/2010/main" val="3508155378"/>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0B284E4-D6A9-8149-8265-0047C6B0A249}" type="slidenum">
              <a:rPr kumimoji="1" lang="ja-JP" altLang="en-US" smtClean="0"/>
              <a:t>2</a:t>
            </a:fld>
            <a:endParaRPr kumimoji="1" lang="ja-JP" altLang="en-US"/>
          </a:p>
        </p:txBody>
      </p:sp>
    </p:spTree>
    <p:extLst>
      <p:ext uri="{BB962C8B-B14F-4D97-AF65-F5344CB8AC3E}">
        <p14:creationId xmlns:p14="http://schemas.microsoft.com/office/powerpoint/2010/main" val="3194211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60B284E4-D6A9-8149-8265-0047C6B0A249}" type="slidenum">
              <a:rPr kumimoji="1" lang="ja-JP" altLang="en-US" smtClean="0"/>
              <a:t>9</a:t>
            </a:fld>
            <a:endParaRPr kumimoji="1" lang="ja-JP" altLang="en-US"/>
          </a:p>
        </p:txBody>
      </p:sp>
    </p:spTree>
    <p:extLst>
      <p:ext uri="{BB962C8B-B14F-4D97-AF65-F5344CB8AC3E}">
        <p14:creationId xmlns:p14="http://schemas.microsoft.com/office/powerpoint/2010/main" val="38340042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975378"/>
          </a:xfrm>
        </p:spPr>
        <p:txBody>
          <a:bodyPr anchor="b">
            <a:normAutofit/>
          </a:bodyPr>
          <a:lstStyle>
            <a:lvl1pPr algn="ctr">
              <a:defRPr sz="4400"/>
            </a:lvl1pPr>
          </a:lstStyle>
          <a:p>
            <a:r>
              <a:rPr lang="ja-JP" altLang="en-US"/>
              <a:t>マスター タイトルの書式設定</a:t>
            </a:r>
            <a:endParaRPr lang="en-US" dirty="0"/>
          </a:p>
        </p:txBody>
      </p:sp>
      <p:sp>
        <p:nvSpPr>
          <p:cNvPr id="3" name="Subtitle 2"/>
          <p:cNvSpPr>
            <a:spLocks noGrp="1"/>
          </p:cNvSpPr>
          <p:nvPr>
            <p:ph type="subTitle" idx="1"/>
          </p:nvPr>
        </p:nvSpPr>
        <p:spPr>
          <a:xfrm>
            <a:off x="1250576" y="5396753"/>
            <a:ext cx="6858000" cy="533400"/>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ja-JP" altLang="en-US"/>
              <a:t>マスター サブタイトルの書式設定</a:t>
            </a:r>
            <a:endParaRPr lang="en-US" dirty="0"/>
          </a:p>
        </p:txBody>
      </p:sp>
      <p:sp>
        <p:nvSpPr>
          <p:cNvPr id="4" name="Date Placeholder 3"/>
          <p:cNvSpPr>
            <a:spLocks noGrp="1"/>
          </p:cNvSpPr>
          <p:nvPr>
            <p:ph type="dt" sz="half" idx="10"/>
          </p:nvPr>
        </p:nvSpPr>
        <p:spPr/>
        <p:txBody>
          <a:bodyPr/>
          <a:lstStyle/>
          <a:p>
            <a:fld id="{B902A2C5-C142-C849-92C4-A7D7E8DC4844}" type="datetime1">
              <a:rPr kumimoji="1" lang="ja-JP" altLang="en-US" smtClean="0"/>
              <a:t>2022/5/26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7852432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Content Placeholder 2"/>
          <p:cNvSpPr>
            <a:spLocks noGrp="1"/>
          </p:cNvSpPr>
          <p:nvPr>
            <p:ph idx="1"/>
          </p:nvPr>
        </p:nvSpPr>
        <p:spPr/>
        <p:txBody>
          <a:bodyPr/>
          <a:lstStyle/>
          <a:p>
            <a:pPr lvl="0"/>
            <a:r>
              <a:rPr lang="ja-JP" altLang="en-US"/>
              <a:t>マスター テキストの書式設定
第 </a:t>
            </a:r>
            <a:r>
              <a:rPr lang="en-US" altLang="ja-JP"/>
              <a:t>2 </a:t>
            </a:r>
            <a:r>
              <a:rPr lang="ja-JP" altLang="en-US"/>
              <a:t>レベル
第 </a:t>
            </a:r>
            <a:r>
              <a:rPr lang="en-US" altLang="ja-JP"/>
              <a:t>3 </a:t>
            </a:r>
            <a:r>
              <a:rPr lang="ja-JP" altLang="en-US"/>
              <a:t>レベル
第 </a:t>
            </a:r>
            <a:r>
              <a:rPr lang="en-US" altLang="ja-JP"/>
              <a:t>4 </a:t>
            </a:r>
            <a:r>
              <a:rPr lang="ja-JP" altLang="en-US"/>
              <a:t>レベル
第 </a:t>
            </a:r>
            <a:r>
              <a:rPr lang="en-US" altLang="ja-JP"/>
              <a:t>5 </a:t>
            </a:r>
            <a:r>
              <a:rPr lang="ja-JP" altLang="en-US"/>
              <a:t>レベル</a:t>
            </a:r>
            <a:endParaRPr lang="en-US" dirty="0"/>
          </a:p>
        </p:txBody>
      </p:sp>
      <p:sp>
        <p:nvSpPr>
          <p:cNvPr id="4" name="Date Placeholder 3"/>
          <p:cNvSpPr>
            <a:spLocks noGrp="1"/>
          </p:cNvSpPr>
          <p:nvPr>
            <p:ph type="dt" sz="half" idx="10"/>
          </p:nvPr>
        </p:nvSpPr>
        <p:spPr/>
        <p:txBody>
          <a:bodyPr/>
          <a:lstStyle/>
          <a:p>
            <a:fld id="{67B6CF8C-56A6-3845-AE81-8CFD91577FEA}" type="datetime1">
              <a:rPr kumimoji="1" lang="ja-JP" altLang="en-US" smtClean="0"/>
              <a:t>2022/5/26</a:t>
            </a:fld>
            <a:endParaRPr kumimoji="1" lang="ja-JP" altLang="en-US"/>
          </a:p>
        </p:txBody>
      </p:sp>
      <p:sp>
        <p:nvSpPr>
          <p:cNvPr id="5" name="Footer Placeholder 4"/>
          <p:cNvSpPr>
            <a:spLocks noGrp="1"/>
          </p:cNvSpPr>
          <p:nvPr>
            <p:ph type="ftr" sz="quarter" idx="11"/>
          </p:nvPr>
        </p:nvSpPr>
        <p:spPr/>
        <p:txBody>
          <a:bodyPr/>
          <a:lstStyle/>
          <a:p>
            <a:endParaRPr kumimoji="1" lang="ja-JP" altLang="en-US"/>
          </a:p>
        </p:txBody>
      </p:sp>
      <p:sp>
        <p:nvSpPr>
          <p:cNvPr id="6" name="Slide Number Placeholder 5"/>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1067420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a:t>マスター タイトルの書式設定</a:t>
            </a:r>
            <a:endParaRPr lang="en-US" dirty="0"/>
          </a:p>
        </p:txBody>
      </p:sp>
      <p:sp>
        <p:nvSpPr>
          <p:cNvPr id="3" name="Date Placeholder 2"/>
          <p:cNvSpPr>
            <a:spLocks noGrp="1"/>
          </p:cNvSpPr>
          <p:nvPr>
            <p:ph type="dt" sz="half" idx="10"/>
          </p:nvPr>
        </p:nvSpPr>
        <p:spPr/>
        <p:txBody>
          <a:bodyPr/>
          <a:lstStyle/>
          <a:p>
            <a:fld id="{C7455C8C-36F4-9F4E-98FD-A5474A93229A}" type="datetime1">
              <a:rPr kumimoji="1" lang="ja-JP" altLang="en-US" smtClean="0"/>
              <a:t>2022/5/26</a:t>
            </a:fld>
            <a:endParaRPr kumimoji="1" lang="ja-JP" altLang="en-US"/>
          </a:p>
        </p:txBody>
      </p:sp>
      <p:sp>
        <p:nvSpPr>
          <p:cNvPr id="4" name="Footer Placeholder 3"/>
          <p:cNvSpPr>
            <a:spLocks noGrp="1"/>
          </p:cNvSpPr>
          <p:nvPr>
            <p:ph type="ftr" sz="quarter" idx="11"/>
          </p:nvPr>
        </p:nvSpPr>
        <p:spPr/>
        <p:txBody>
          <a:bodyPr/>
          <a:lstStyle/>
          <a:p>
            <a:endParaRPr kumimoji="1" lang="ja-JP" altLang="en-US"/>
          </a:p>
        </p:txBody>
      </p:sp>
      <p:sp>
        <p:nvSpPr>
          <p:cNvPr id="5" name="Slide Number Placeholder 4"/>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4750017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4D935C-6D45-084C-95E8-7E605CD3B082}" type="datetime1">
              <a:rPr kumimoji="1" lang="ja-JP" altLang="en-US" smtClean="0"/>
              <a:t>2022/5/26</a:t>
            </a:fld>
            <a:endParaRPr kumimoji="1" lang="ja-JP" altLang="en-US"/>
          </a:p>
        </p:txBody>
      </p:sp>
      <p:sp>
        <p:nvSpPr>
          <p:cNvPr id="3" name="Footer Placeholder 2"/>
          <p:cNvSpPr>
            <a:spLocks noGrp="1"/>
          </p:cNvSpPr>
          <p:nvPr>
            <p:ph type="ftr" sz="quarter" idx="11"/>
          </p:nvPr>
        </p:nvSpPr>
        <p:spPr/>
        <p:txBody>
          <a:bodyPr/>
          <a:lstStyle/>
          <a:p>
            <a:endParaRPr kumimoji="1" lang="ja-JP" altLang="en-US"/>
          </a:p>
        </p:txBody>
      </p:sp>
      <p:sp>
        <p:nvSpPr>
          <p:cNvPr id="4" name="Slide Number Placeholder 3"/>
          <p:cNvSpPr>
            <a:spLocks noGrp="1"/>
          </p:cNvSpPr>
          <p:nvPr>
            <p:ph type="sldNum" sz="quarter" idx="12"/>
          </p:nvPr>
        </p:nvSpPr>
        <p:spPr/>
        <p:txBody>
          <a:bodyPr/>
          <a:lstStyle/>
          <a:p>
            <a:fld id="{1F4D6A8C-D702-7A43-9401-7D92519C8545}" type="slidenum">
              <a:rPr kumimoji="1" lang="ja-JP" altLang="en-US" smtClean="0"/>
              <a:t>‹#›</a:t>
            </a:fld>
            <a:endParaRPr kumimoji="1" lang="ja-JP" altLang="en-US"/>
          </a:p>
        </p:txBody>
      </p:sp>
    </p:spTree>
    <p:extLst>
      <p:ext uri="{BB962C8B-B14F-4D97-AF65-F5344CB8AC3E}">
        <p14:creationId xmlns:p14="http://schemas.microsoft.com/office/powerpoint/2010/main" val="213529855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7575" y="114115"/>
            <a:ext cx="8955743" cy="755462"/>
          </a:xfrm>
          <a:prstGeom prst="rect">
            <a:avLst/>
          </a:prstGeom>
        </p:spPr>
        <p:txBody>
          <a:bodyPr vert="horz" lIns="91440" tIns="45720" rIns="91440" bIns="45720" rtlCol="0" anchor="ctr">
            <a:normAutofit/>
          </a:bodyPr>
          <a:lstStyle/>
          <a:p>
            <a:r>
              <a:rPr lang="ja-JP" altLang="en-US"/>
              <a:t>マスター タイトルの書式設定</a:t>
            </a:r>
            <a:endParaRPr lang="en-US" dirty="0"/>
          </a:p>
        </p:txBody>
      </p:sp>
      <p:sp>
        <p:nvSpPr>
          <p:cNvPr id="3" name="Text Placeholder 2"/>
          <p:cNvSpPr>
            <a:spLocks noGrp="1"/>
          </p:cNvSpPr>
          <p:nvPr>
            <p:ph type="body" idx="1"/>
          </p:nvPr>
        </p:nvSpPr>
        <p:spPr>
          <a:xfrm>
            <a:off x="107575" y="968188"/>
            <a:ext cx="8955743" cy="5325036"/>
          </a:xfrm>
          <a:prstGeom prst="rect">
            <a:avLst/>
          </a:prstGeom>
        </p:spPr>
        <p:txBody>
          <a:bodyPr vert="horz" lIns="91440" tIns="45720" rIns="91440" bIns="45720" rtlCol="0">
            <a:normAutofit/>
          </a:bodyPr>
          <a:lstStyle/>
          <a:p>
            <a:pPr lvl="0"/>
            <a:r>
              <a:rPr lang="ja-JP" altLang="en-US"/>
              <a:t>マスター テキストの書式設定
第 </a:t>
            </a:r>
            <a:r>
              <a:rPr lang="en-US" altLang="ja-JP" dirty="0"/>
              <a:t>2 </a:t>
            </a:r>
            <a:r>
              <a:rPr lang="ja-JP" altLang="en-US"/>
              <a:t>レベル
第 </a:t>
            </a:r>
            <a:r>
              <a:rPr lang="en-US" altLang="ja-JP" dirty="0"/>
              <a:t>3 </a:t>
            </a:r>
            <a:r>
              <a:rPr lang="ja-JP" altLang="en-US"/>
              <a:t>レベル
第 </a:t>
            </a:r>
            <a:r>
              <a:rPr lang="en-US" altLang="ja-JP" dirty="0"/>
              <a:t>4 </a:t>
            </a:r>
            <a:r>
              <a:rPr lang="ja-JP" altLang="en-US"/>
              <a:t>レベル
第 </a:t>
            </a:r>
            <a:r>
              <a:rPr lang="en-US" altLang="ja-JP" dirty="0"/>
              <a:t>5 </a:t>
            </a:r>
            <a:r>
              <a:rPr lang="ja-JP" altLang="en-US"/>
              <a:t>レベル</a:t>
            </a:r>
            <a:endParaRPr lang="en-US" dirty="0"/>
          </a:p>
        </p:txBody>
      </p:sp>
      <p:sp>
        <p:nvSpPr>
          <p:cNvPr id="4" name="Date Placeholder 3"/>
          <p:cNvSpPr>
            <a:spLocks noGrp="1"/>
          </p:cNvSpPr>
          <p:nvPr>
            <p:ph type="dt" sz="half" idx="2"/>
          </p:nvPr>
        </p:nvSpPr>
        <p:spPr>
          <a:xfrm>
            <a:off x="62750" y="643498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ACEDBA-540D-2945-8422-6BF0B98A19F6}" type="datetime1">
              <a:rPr kumimoji="1" lang="ja-JP" altLang="en-US" smtClean="0"/>
              <a:t>2022/5/26</a:t>
            </a:fld>
            <a:endParaRPr kumimoji="1" lang="ja-JP" altLang="en-US"/>
          </a:p>
        </p:txBody>
      </p:sp>
      <p:sp>
        <p:nvSpPr>
          <p:cNvPr id="5" name="Footer Placeholder 4"/>
          <p:cNvSpPr>
            <a:spLocks noGrp="1"/>
          </p:cNvSpPr>
          <p:nvPr>
            <p:ph type="ftr" sz="quarter" idx="3"/>
          </p:nvPr>
        </p:nvSpPr>
        <p:spPr>
          <a:xfrm>
            <a:off x="3028950" y="6437036"/>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Slide Number Placeholder 5"/>
          <p:cNvSpPr>
            <a:spLocks noGrp="1"/>
          </p:cNvSpPr>
          <p:nvPr>
            <p:ph type="sldNum" sz="quarter" idx="4"/>
          </p:nvPr>
        </p:nvSpPr>
        <p:spPr>
          <a:xfrm>
            <a:off x="7013764" y="6434980"/>
            <a:ext cx="2057400" cy="365125"/>
          </a:xfrm>
          <a:prstGeom prst="rect">
            <a:avLst/>
          </a:prstGeom>
        </p:spPr>
        <p:txBody>
          <a:bodyPr vert="horz" lIns="91440" tIns="45720" rIns="91440" bIns="45720" rtlCol="0" anchor="ctr"/>
          <a:lstStyle>
            <a:lvl1pPr algn="r">
              <a:defRPr sz="1600">
                <a:solidFill>
                  <a:schemeClr val="tx1">
                    <a:tint val="75000"/>
                  </a:schemeClr>
                </a:solidFill>
                <a:latin typeface="MS PGothic" panose="020B0600070205080204" pitchFamily="34" charset="-128"/>
                <a:ea typeface="MS PGothic" panose="020B0600070205080204" pitchFamily="34" charset="-128"/>
              </a:defRPr>
            </a:lvl1pPr>
          </a:lstStyle>
          <a:p>
            <a:fld id="{1F4D6A8C-D702-7A43-9401-7D92519C8545}" type="slidenum">
              <a:rPr lang="ja-JP" altLang="en-US" smtClean="0"/>
              <a:pPr/>
              <a:t>‹#›</a:t>
            </a:fld>
            <a:endParaRPr lang="ja-JP" altLang="en-US"/>
          </a:p>
        </p:txBody>
      </p:sp>
    </p:spTree>
    <p:extLst>
      <p:ext uri="{BB962C8B-B14F-4D97-AF65-F5344CB8AC3E}">
        <p14:creationId xmlns:p14="http://schemas.microsoft.com/office/powerpoint/2010/main" val="28722684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6" r:id="rId3"/>
    <p:sldLayoutId id="2147483667" r:id="rId4"/>
  </p:sldLayoutIdLst>
  <p:hf hdr="0" ftr="0" dt="0"/>
  <p:txStyles>
    <p:titleStyle>
      <a:lvl1pPr algn="ctr" defTabSz="914400" rtl="0" eaLnBrk="1" latinLnBrk="0" hangingPunct="1">
        <a:lnSpc>
          <a:spcPct val="90000"/>
        </a:lnSpc>
        <a:spcBef>
          <a:spcPct val="0"/>
        </a:spcBef>
        <a:buNone/>
        <a:defRPr kumimoji="1" sz="3600" kern="1200">
          <a:solidFill>
            <a:schemeClr val="tx1"/>
          </a:solidFill>
          <a:latin typeface="MS PGothic" panose="020B0600070205080204" pitchFamily="34" charset="-128"/>
          <a:ea typeface="MS PGothic" panose="020B0600070205080204" pitchFamily="34" charset="-128"/>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400" kern="1200">
          <a:solidFill>
            <a:schemeClr val="tx1"/>
          </a:solidFill>
          <a:latin typeface="MS PGothic" panose="020B0600070205080204" pitchFamily="34" charset="-128"/>
          <a:ea typeface="MS PGothic" panose="020B060007020508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darts.isas.jaxa.jp/curation/hayabusa2/allDescription.php?sample_id=62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8FDFA4DE-4722-FE46-8AB2-A7549696C38A}"/>
              </a:ext>
            </a:extLst>
          </p:cNvPr>
          <p:cNvSpPr>
            <a:spLocks noGrp="1"/>
          </p:cNvSpPr>
          <p:nvPr>
            <p:ph type="ctrTitle"/>
          </p:nvPr>
        </p:nvSpPr>
        <p:spPr>
          <a:xfrm>
            <a:off x="685800" y="439189"/>
            <a:ext cx="7772400" cy="1505223"/>
          </a:xfrm>
        </p:spPr>
        <p:txBody>
          <a:bodyPr/>
          <a:lstStyle/>
          <a:p>
            <a:r>
              <a:rPr kumimoji="1" lang="ja-JP" altLang="en-US">
                <a:latin typeface="MS PGothic" panose="020B0600070205080204" pitchFamily="34" charset="-128"/>
                <a:ea typeface="MS PGothic" panose="020B0600070205080204" pitchFamily="34" charset="-128"/>
              </a:rPr>
              <a:t>リュウグウサンプルレプリカ</a:t>
            </a:r>
            <a:br>
              <a:rPr kumimoji="1" lang="en-US" altLang="ja-JP" dirty="0">
                <a:latin typeface="MS PGothic" panose="020B0600070205080204" pitchFamily="34" charset="-128"/>
                <a:ea typeface="MS PGothic" panose="020B0600070205080204" pitchFamily="34" charset="-128"/>
              </a:rPr>
            </a:br>
            <a:r>
              <a:rPr kumimoji="1" lang="ja-JP" altLang="en-US">
                <a:latin typeface="MS PGothic" panose="020B0600070205080204" pitchFamily="34" charset="-128"/>
                <a:ea typeface="MS PGothic" panose="020B0600070205080204" pitchFamily="34" charset="-128"/>
              </a:rPr>
              <a:t>説明資料</a:t>
            </a:r>
          </a:p>
        </p:txBody>
      </p:sp>
      <p:sp>
        <p:nvSpPr>
          <p:cNvPr id="3" name="字幕 2">
            <a:extLst>
              <a:ext uri="{FF2B5EF4-FFF2-40B4-BE49-F238E27FC236}">
                <a16:creationId xmlns:a16="http://schemas.microsoft.com/office/drawing/2014/main" id="{6F3B75C0-8AA9-C74F-989B-FEB150B5BBD3}"/>
              </a:ext>
            </a:extLst>
          </p:cNvPr>
          <p:cNvSpPr>
            <a:spLocks noGrp="1"/>
          </p:cNvSpPr>
          <p:nvPr>
            <p:ph type="subTitle" idx="1"/>
          </p:nvPr>
        </p:nvSpPr>
        <p:spPr>
          <a:xfrm>
            <a:off x="1184464" y="4818995"/>
            <a:ext cx="6858000" cy="1699737"/>
          </a:xfrm>
        </p:spPr>
        <p:txBody>
          <a:bodyPr/>
          <a:lstStyle/>
          <a:p>
            <a:r>
              <a:rPr kumimoji="1" lang="en-US" altLang="ja-JP" dirty="0">
                <a:latin typeface="MS PGothic" panose="020B0600070205080204" pitchFamily="34" charset="-128"/>
                <a:ea typeface="MS PGothic" panose="020B0600070205080204" pitchFamily="34" charset="-128"/>
              </a:rPr>
              <a:t>2022</a:t>
            </a:r>
            <a:r>
              <a:rPr kumimoji="1" lang="ja-JP" altLang="en-US" dirty="0">
                <a:latin typeface="MS PGothic" panose="020B0600070205080204" pitchFamily="34" charset="-128"/>
                <a:ea typeface="MS PGothic" panose="020B0600070205080204" pitchFamily="34" charset="-128"/>
              </a:rPr>
              <a:t>年</a:t>
            </a:r>
            <a:r>
              <a:rPr kumimoji="1" lang="en-US" altLang="ja-JP" dirty="0">
                <a:latin typeface="MS PGothic" panose="020B0600070205080204" pitchFamily="34" charset="-128"/>
                <a:ea typeface="MS PGothic" panose="020B0600070205080204" pitchFamily="34" charset="-128"/>
              </a:rPr>
              <a:t>5</a:t>
            </a:r>
            <a:r>
              <a:rPr kumimoji="1" lang="ja-JP" altLang="en-US" dirty="0">
                <a:latin typeface="MS PGothic" panose="020B0600070205080204" pitchFamily="34" charset="-128"/>
                <a:ea typeface="MS PGothic" panose="020B0600070205080204" pitchFamily="34" charset="-128"/>
              </a:rPr>
              <a:t>月</a:t>
            </a:r>
            <a:r>
              <a:rPr kumimoji="1" lang="en-US" altLang="ja-JP" dirty="0">
                <a:latin typeface="MS PGothic" panose="020B0600070205080204" pitchFamily="34" charset="-128"/>
                <a:ea typeface="MS PGothic" panose="020B0600070205080204" pitchFamily="34" charset="-128"/>
              </a:rPr>
              <a:t>27</a:t>
            </a:r>
            <a:r>
              <a:rPr kumimoji="1" lang="ja-JP" altLang="en-US" dirty="0">
                <a:latin typeface="MS PGothic" panose="020B0600070205080204" pitchFamily="34" charset="-128"/>
                <a:ea typeface="MS PGothic" panose="020B0600070205080204" pitchFamily="34" charset="-128"/>
              </a:rPr>
              <a:t>日</a:t>
            </a:r>
            <a:endParaRPr kumimoji="1" lang="en-US" altLang="ja-JP" dirty="0">
              <a:latin typeface="MS PGothic" panose="020B0600070205080204" pitchFamily="34" charset="-128"/>
              <a:ea typeface="MS PGothic" panose="020B0600070205080204" pitchFamily="34" charset="-128"/>
            </a:endParaRPr>
          </a:p>
          <a:p>
            <a:endParaRPr lang="en-US" altLang="ja-JP" dirty="0">
              <a:latin typeface="MS PGothic" panose="020B0600070205080204" pitchFamily="34" charset="-128"/>
              <a:ea typeface="MS PGothic" panose="020B0600070205080204" pitchFamily="34" charset="-128"/>
            </a:endParaRPr>
          </a:p>
          <a:p>
            <a:r>
              <a:rPr kumimoji="1" lang="en-US" altLang="ja-JP" sz="3200" dirty="0">
                <a:latin typeface="MS PGothic" panose="020B0600070205080204" pitchFamily="34" charset="-128"/>
                <a:ea typeface="MS PGothic" panose="020B0600070205080204" pitchFamily="34" charset="-128"/>
              </a:rPr>
              <a:t>JAXA</a:t>
            </a:r>
            <a:r>
              <a:rPr lang="ja-JP" altLang="en-US" sz="3200" dirty="0">
                <a:latin typeface="MS PGothic" panose="020B0600070205080204" pitchFamily="34" charset="-128"/>
                <a:ea typeface="MS PGothic" panose="020B0600070205080204" pitchFamily="34" charset="-128"/>
              </a:rPr>
              <a:t> はやぶさ</a:t>
            </a:r>
            <a:r>
              <a:rPr lang="en-US" altLang="ja-JP" sz="3200" dirty="0">
                <a:latin typeface="MS PGothic" panose="020B0600070205080204" pitchFamily="34" charset="-128"/>
                <a:ea typeface="MS PGothic" panose="020B0600070205080204" pitchFamily="34" charset="-128"/>
              </a:rPr>
              <a:t>2</a:t>
            </a:r>
            <a:r>
              <a:rPr lang="ja-JP" altLang="en-US" sz="3200" dirty="0">
                <a:latin typeface="MS PGothic" panose="020B0600070205080204" pitchFamily="34" charset="-128"/>
                <a:ea typeface="MS PGothic" panose="020B0600070205080204" pitchFamily="34" charset="-128"/>
              </a:rPr>
              <a:t>プロジェクト</a:t>
            </a:r>
            <a:endParaRPr kumimoji="1" lang="ja-JP" altLang="en-US" sz="3200" dirty="0">
              <a:latin typeface="MS PGothic" panose="020B0600070205080204" pitchFamily="34" charset="-128"/>
              <a:ea typeface="MS PGothic" panose="020B0600070205080204" pitchFamily="34" charset="-128"/>
            </a:endParaRPr>
          </a:p>
        </p:txBody>
      </p:sp>
      <p:sp>
        <p:nvSpPr>
          <p:cNvPr id="4" name="スライド番号プレースホルダー 3">
            <a:extLst>
              <a:ext uri="{FF2B5EF4-FFF2-40B4-BE49-F238E27FC236}">
                <a16:creationId xmlns:a16="http://schemas.microsoft.com/office/drawing/2014/main" id="{5CBC9CE0-7DF4-E94B-9483-DA015D522FFA}"/>
              </a:ext>
            </a:extLst>
          </p:cNvPr>
          <p:cNvSpPr>
            <a:spLocks noGrp="1"/>
          </p:cNvSpPr>
          <p:nvPr>
            <p:ph type="sldNum" sz="quarter" idx="12"/>
          </p:nvPr>
        </p:nvSpPr>
        <p:spPr/>
        <p:txBody>
          <a:bodyPr/>
          <a:lstStyle/>
          <a:p>
            <a:fld id="{1F4D6A8C-D702-7A43-9401-7D92519C8545}" type="slidenum">
              <a:rPr kumimoji="1" lang="ja-JP" altLang="en-US" smtClean="0"/>
              <a:t>1</a:t>
            </a:fld>
            <a:endParaRPr kumimoji="1" lang="ja-JP" altLang="en-US"/>
          </a:p>
        </p:txBody>
      </p:sp>
      <p:sp>
        <p:nvSpPr>
          <p:cNvPr id="5" name="テキスト ボックス 4">
            <a:extLst>
              <a:ext uri="{FF2B5EF4-FFF2-40B4-BE49-F238E27FC236}">
                <a16:creationId xmlns:a16="http://schemas.microsoft.com/office/drawing/2014/main" id="{F2C5F425-67D0-804A-AC3D-6DCB8B2FD908}"/>
              </a:ext>
            </a:extLst>
          </p:cNvPr>
          <p:cNvSpPr txBox="1"/>
          <p:nvPr/>
        </p:nvSpPr>
        <p:spPr>
          <a:xfrm>
            <a:off x="1555531" y="2669628"/>
            <a:ext cx="6486933" cy="1477328"/>
          </a:xfrm>
          <a:prstGeom prst="rect">
            <a:avLst/>
          </a:prstGeom>
          <a:noFill/>
          <a:ln>
            <a:solidFill>
              <a:schemeClr val="tx1"/>
            </a:solidFill>
          </a:ln>
        </p:spPr>
        <p:txBody>
          <a:bodyPr wrap="square" rtlCol="0">
            <a:spAutoFit/>
          </a:bodyPr>
          <a:lstStyle/>
          <a:p>
            <a:r>
              <a:rPr lang="ja-JP" altLang="en-US">
                <a:latin typeface="MS PGothic" panose="020B0600070205080204" pitchFamily="34" charset="-128"/>
                <a:ea typeface="MS PGothic" panose="020B0600070205080204" pitchFamily="34" charset="-128"/>
              </a:rPr>
              <a:t>この資料は、配布していますリュウグウサンプルレプリカについての説明資料です。レプリカの展示において、その説明文やポスター等を作成されるときに参考にしてください。この資料に掲載されている情報や写真を使われるときには記載されているクレジットを表記してください。</a:t>
            </a:r>
            <a:endParaRPr kumimoji="1" lang="ja-JP" altLang="en-US">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3910337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2B4F7B3-729B-D947-A9E2-01B4773BAEC8}"/>
              </a:ext>
            </a:extLst>
          </p:cNvPr>
          <p:cNvSpPr>
            <a:spLocks noGrp="1"/>
          </p:cNvSpPr>
          <p:nvPr>
            <p:ph type="title"/>
          </p:nvPr>
        </p:nvSpPr>
        <p:spPr/>
        <p:txBody>
          <a:bodyPr/>
          <a:lstStyle/>
          <a:p>
            <a:r>
              <a:rPr kumimoji="1" lang="ja-JP" altLang="en-US"/>
              <a:t>参考：第</a:t>
            </a:r>
            <a:r>
              <a:rPr kumimoji="1" lang="en-US" altLang="ja-JP" dirty="0"/>
              <a:t>2</a:t>
            </a:r>
            <a:r>
              <a:rPr kumimoji="1" lang="ja-JP" altLang="en-US"/>
              <a:t>回タッチダウンの場所</a:t>
            </a:r>
          </a:p>
        </p:txBody>
      </p:sp>
      <p:pic>
        <p:nvPicPr>
          <p:cNvPr id="4" name="図 3">
            <a:extLst>
              <a:ext uri="{FF2B5EF4-FFF2-40B4-BE49-F238E27FC236}">
                <a16:creationId xmlns:a16="http://schemas.microsoft.com/office/drawing/2014/main" id="{01623AF8-B704-2D40-8C45-BBC624F6DBC1}"/>
              </a:ext>
            </a:extLst>
          </p:cNvPr>
          <p:cNvPicPr>
            <a:picLocks noChangeAspect="1"/>
          </p:cNvPicPr>
          <p:nvPr/>
        </p:nvPicPr>
        <p:blipFill>
          <a:blip r:embed="rId2"/>
          <a:stretch>
            <a:fillRect/>
          </a:stretch>
        </p:blipFill>
        <p:spPr>
          <a:xfrm>
            <a:off x="865328" y="1212717"/>
            <a:ext cx="5115504" cy="5095041"/>
          </a:xfrm>
          <a:prstGeom prst="rect">
            <a:avLst/>
          </a:prstGeom>
        </p:spPr>
      </p:pic>
      <p:sp>
        <p:nvSpPr>
          <p:cNvPr id="5" name="テキスト ボックス 4">
            <a:extLst>
              <a:ext uri="{FF2B5EF4-FFF2-40B4-BE49-F238E27FC236}">
                <a16:creationId xmlns:a16="http://schemas.microsoft.com/office/drawing/2014/main" id="{0B76EBF6-F136-7A44-AADD-FE4D16D23CB7}"/>
              </a:ext>
            </a:extLst>
          </p:cNvPr>
          <p:cNvSpPr txBox="1"/>
          <p:nvPr/>
        </p:nvSpPr>
        <p:spPr>
          <a:xfrm>
            <a:off x="2180822" y="1534254"/>
            <a:ext cx="1275073" cy="400110"/>
          </a:xfrm>
          <a:prstGeom prst="rect">
            <a:avLst/>
          </a:prstGeom>
          <a:noFill/>
        </p:spPr>
        <p:txBody>
          <a:bodyPr wrap="square" rtlCol="0">
            <a:spAutoFit/>
          </a:bodyPr>
          <a:lstStyle/>
          <a:p>
            <a:r>
              <a:rPr lang="en-US" altLang="ja-JP" sz="2000" dirty="0">
                <a:solidFill>
                  <a:srgbClr val="FFFF00"/>
                </a:solidFill>
                <a:latin typeface="MS PGothic" panose="020B0600070205080204" pitchFamily="34" charset="-128"/>
                <a:ea typeface="MS PGothic" panose="020B0600070205080204" pitchFamily="34" charset="-128"/>
              </a:rPr>
              <a:t>C01-Cb</a:t>
            </a:r>
            <a:endParaRPr lang="ja-JP" altLang="en-US" sz="2000" dirty="0">
              <a:solidFill>
                <a:srgbClr val="FFFF00"/>
              </a:solidFill>
              <a:latin typeface="MS PGothic" panose="020B0600070205080204" pitchFamily="34" charset="-128"/>
              <a:ea typeface="MS PGothic" panose="020B0600070205080204" pitchFamily="34" charset="-128"/>
            </a:endParaRPr>
          </a:p>
        </p:txBody>
      </p:sp>
      <p:cxnSp>
        <p:nvCxnSpPr>
          <p:cNvPr id="6" name="直線矢印コネクタ 5">
            <a:extLst>
              <a:ext uri="{FF2B5EF4-FFF2-40B4-BE49-F238E27FC236}">
                <a16:creationId xmlns:a16="http://schemas.microsoft.com/office/drawing/2014/main" id="{A606E9E4-62C7-7E45-A11A-9CD69F27D6C2}"/>
              </a:ext>
            </a:extLst>
          </p:cNvPr>
          <p:cNvCxnSpPr>
            <a:cxnSpLocks/>
          </p:cNvCxnSpPr>
          <p:nvPr/>
        </p:nvCxnSpPr>
        <p:spPr bwMode="auto">
          <a:xfrm flipV="1">
            <a:off x="2680570" y="3148287"/>
            <a:ext cx="1177145" cy="1481"/>
          </a:xfrm>
          <a:prstGeom prst="straightConnector1">
            <a:avLst/>
          </a:prstGeom>
          <a:solidFill>
            <a:schemeClr val="accent1"/>
          </a:solidFill>
          <a:ln w="9525" cap="flat" cmpd="sng" algn="ctr">
            <a:solidFill>
              <a:srgbClr val="FFFF00"/>
            </a:solidFill>
            <a:prstDash val="solid"/>
            <a:round/>
            <a:headEnd type="arrow" w="med" len="med"/>
            <a:tailEnd type="arrow" w="med" len="med"/>
          </a:ln>
          <a:effectLst/>
        </p:spPr>
      </p:cxnSp>
      <p:sp>
        <p:nvSpPr>
          <p:cNvPr id="7" name="テキスト ボックス 6">
            <a:extLst>
              <a:ext uri="{FF2B5EF4-FFF2-40B4-BE49-F238E27FC236}">
                <a16:creationId xmlns:a16="http://schemas.microsoft.com/office/drawing/2014/main" id="{6758BC77-DC51-2C4B-86D9-FE56D941B7CC}"/>
              </a:ext>
            </a:extLst>
          </p:cNvPr>
          <p:cNvSpPr txBox="1"/>
          <p:nvPr/>
        </p:nvSpPr>
        <p:spPr>
          <a:xfrm>
            <a:off x="4081928" y="2809733"/>
            <a:ext cx="1637982" cy="338554"/>
          </a:xfrm>
          <a:prstGeom prst="rect">
            <a:avLst/>
          </a:prstGeom>
          <a:noFill/>
        </p:spPr>
        <p:txBody>
          <a:bodyPr wrap="square" rtlCol="0">
            <a:spAutoFit/>
          </a:bodyPr>
          <a:lstStyle/>
          <a:p>
            <a:r>
              <a:rPr lang="ja-JP" altLang="en-US" sz="1600">
                <a:solidFill>
                  <a:schemeClr val="bg1"/>
                </a:solidFill>
                <a:latin typeface="MS PGothic" panose="020B0600070205080204" pitchFamily="34" charset="-128"/>
                <a:ea typeface="MS PGothic" panose="020B0600070205080204" pitchFamily="34" charset="-128"/>
              </a:rPr>
              <a:t>ターゲットマーカ</a:t>
            </a:r>
          </a:p>
        </p:txBody>
      </p:sp>
      <p:cxnSp>
        <p:nvCxnSpPr>
          <p:cNvPr id="8" name="直線矢印コネクタ 7">
            <a:extLst>
              <a:ext uri="{FF2B5EF4-FFF2-40B4-BE49-F238E27FC236}">
                <a16:creationId xmlns:a16="http://schemas.microsoft.com/office/drawing/2014/main" id="{5BD3492D-5116-9F40-987D-EB82AA4144A2}"/>
              </a:ext>
            </a:extLst>
          </p:cNvPr>
          <p:cNvCxnSpPr>
            <a:cxnSpLocks/>
          </p:cNvCxnSpPr>
          <p:nvPr/>
        </p:nvCxnSpPr>
        <p:spPr bwMode="auto">
          <a:xfrm flipH="1" flipV="1">
            <a:off x="3631017" y="2230364"/>
            <a:ext cx="647657" cy="576264"/>
          </a:xfrm>
          <a:prstGeom prst="straightConnector1">
            <a:avLst/>
          </a:prstGeom>
          <a:solidFill>
            <a:schemeClr val="accent1"/>
          </a:solidFill>
          <a:ln w="9525" cap="flat" cmpd="sng" algn="ctr">
            <a:solidFill>
              <a:schemeClr val="bg1"/>
            </a:solidFill>
            <a:prstDash val="solid"/>
            <a:round/>
            <a:headEnd type="none" w="med" len="med"/>
            <a:tailEnd type="triangle"/>
          </a:ln>
          <a:effectLst/>
        </p:spPr>
      </p:cxnSp>
      <p:sp>
        <p:nvSpPr>
          <p:cNvPr id="13" name="テキスト ボックス 12">
            <a:extLst>
              <a:ext uri="{FF2B5EF4-FFF2-40B4-BE49-F238E27FC236}">
                <a16:creationId xmlns:a16="http://schemas.microsoft.com/office/drawing/2014/main" id="{23059580-9A76-BD41-81D1-59A98FF6676B}"/>
              </a:ext>
            </a:extLst>
          </p:cNvPr>
          <p:cNvSpPr txBox="1"/>
          <p:nvPr/>
        </p:nvSpPr>
        <p:spPr>
          <a:xfrm>
            <a:off x="2873317" y="3127309"/>
            <a:ext cx="838604" cy="307777"/>
          </a:xfrm>
          <a:prstGeom prst="rect">
            <a:avLst/>
          </a:prstGeom>
          <a:noFill/>
        </p:spPr>
        <p:txBody>
          <a:bodyPr wrap="square" rtlCol="0">
            <a:spAutoFit/>
          </a:bodyPr>
          <a:lstStyle/>
          <a:p>
            <a:r>
              <a:rPr lang="ja-JP" altLang="en-US" sz="1400">
                <a:solidFill>
                  <a:srgbClr val="FFFF00"/>
                </a:solidFill>
                <a:latin typeface="MS PGothic" panose="020B0600070205080204" pitchFamily="34" charset="-128"/>
                <a:ea typeface="MS PGothic" panose="020B0600070205080204" pitchFamily="34" charset="-128"/>
              </a:rPr>
              <a:t>直径</a:t>
            </a:r>
            <a:r>
              <a:rPr lang="en-US" altLang="ja-JP" sz="1400" dirty="0">
                <a:solidFill>
                  <a:srgbClr val="FFFF00"/>
                </a:solidFill>
                <a:latin typeface="MS PGothic" panose="020B0600070205080204" pitchFamily="34" charset="-128"/>
                <a:ea typeface="MS PGothic" panose="020B0600070205080204" pitchFamily="34" charset="-128"/>
              </a:rPr>
              <a:t>7m</a:t>
            </a:r>
            <a:endParaRPr lang="ja-JP" altLang="en-US" sz="1400" dirty="0">
              <a:solidFill>
                <a:srgbClr val="FFFF00"/>
              </a:solidFill>
              <a:latin typeface="MS PGothic" panose="020B0600070205080204" pitchFamily="34" charset="-128"/>
              <a:ea typeface="MS PGothic" panose="020B0600070205080204" pitchFamily="34" charset="-128"/>
            </a:endParaRPr>
          </a:p>
        </p:txBody>
      </p:sp>
      <p:sp>
        <p:nvSpPr>
          <p:cNvPr id="14" name="正方形/長方形 13">
            <a:extLst>
              <a:ext uri="{FF2B5EF4-FFF2-40B4-BE49-F238E27FC236}">
                <a16:creationId xmlns:a16="http://schemas.microsoft.com/office/drawing/2014/main" id="{21546F28-1F2D-9A41-903A-2981B6840C8F}"/>
              </a:ext>
            </a:extLst>
          </p:cNvPr>
          <p:cNvSpPr/>
          <p:nvPr/>
        </p:nvSpPr>
        <p:spPr>
          <a:xfrm>
            <a:off x="2064840" y="1239743"/>
            <a:ext cx="1671976" cy="1491225"/>
          </a:xfrm>
          <a:prstGeom prst="rect">
            <a:avLst/>
          </a:prstGeom>
          <a:noFill/>
          <a:ln>
            <a:solidFill>
              <a:srgbClr val="00B5FF"/>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sz="1225" dirty="0">
              <a:latin typeface="+mn-ea"/>
            </a:endParaRPr>
          </a:p>
        </p:txBody>
      </p:sp>
      <p:cxnSp>
        <p:nvCxnSpPr>
          <p:cNvPr id="26" name="直線矢印コネクタ 25">
            <a:extLst>
              <a:ext uri="{FF2B5EF4-FFF2-40B4-BE49-F238E27FC236}">
                <a16:creationId xmlns:a16="http://schemas.microsoft.com/office/drawing/2014/main" id="{382644F3-86DF-8A42-A629-ED00E66E3620}"/>
              </a:ext>
            </a:extLst>
          </p:cNvPr>
          <p:cNvCxnSpPr>
            <a:cxnSpLocks/>
          </p:cNvCxnSpPr>
          <p:nvPr/>
        </p:nvCxnSpPr>
        <p:spPr>
          <a:xfrm flipH="1">
            <a:off x="4421688" y="4402346"/>
            <a:ext cx="1877872" cy="64564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8" name="テキスト ボックス 27">
            <a:extLst>
              <a:ext uri="{FF2B5EF4-FFF2-40B4-BE49-F238E27FC236}">
                <a16:creationId xmlns:a16="http://schemas.microsoft.com/office/drawing/2014/main" id="{7E593765-0FFB-7742-9D22-A385FDBBABF9}"/>
              </a:ext>
            </a:extLst>
          </p:cNvPr>
          <p:cNvSpPr txBox="1"/>
          <p:nvPr/>
        </p:nvSpPr>
        <p:spPr>
          <a:xfrm>
            <a:off x="6299560" y="3945699"/>
            <a:ext cx="2155508" cy="923330"/>
          </a:xfrm>
          <a:prstGeom prst="rect">
            <a:avLst/>
          </a:prstGeom>
          <a:noFill/>
        </p:spPr>
        <p:txBody>
          <a:bodyPr wrap="square" rtlCol="0">
            <a:spAutoFit/>
          </a:bodyPr>
          <a:lstStyle/>
          <a:p>
            <a:r>
              <a:rPr lang="ja-JP" altLang="en-US">
                <a:latin typeface="MS PGothic" panose="020B0600070205080204" pitchFamily="34" charset="-128"/>
                <a:ea typeface="MS PGothic" panose="020B0600070205080204" pitchFamily="34" charset="-128"/>
              </a:rPr>
              <a:t>おむすびころりんクレーター</a:t>
            </a:r>
            <a:endParaRPr lang="en-US" altLang="ja-JP" dirty="0">
              <a:latin typeface="MS PGothic" panose="020B0600070205080204" pitchFamily="34" charset="-128"/>
              <a:ea typeface="MS PGothic" panose="020B0600070205080204" pitchFamily="34" charset="-128"/>
            </a:endParaRPr>
          </a:p>
          <a:p>
            <a:r>
              <a:rPr kumimoji="1" lang="ja-JP" altLang="en-US">
                <a:latin typeface="MS PGothic" panose="020B0600070205080204" pitchFamily="34" charset="-128"/>
                <a:ea typeface="MS PGothic" panose="020B0600070205080204" pitchFamily="34" charset="-128"/>
              </a:rPr>
              <a:t>（</a:t>
            </a:r>
            <a:r>
              <a:rPr lang="en-US" altLang="ja-JP" dirty="0">
                <a:latin typeface="MS PGothic" panose="020B0600070205080204" pitchFamily="34" charset="-128"/>
                <a:ea typeface="MS PGothic" panose="020B0600070205080204" pitchFamily="34" charset="-128"/>
              </a:rPr>
              <a:t>SCI</a:t>
            </a:r>
            <a:r>
              <a:rPr lang="ja-JP" altLang="en-US">
                <a:latin typeface="MS PGothic" panose="020B0600070205080204" pitchFamily="34" charset="-128"/>
                <a:ea typeface="MS PGothic" panose="020B0600070205080204" pitchFamily="34" charset="-128"/>
              </a:rPr>
              <a:t>クレーター</a:t>
            </a:r>
            <a:r>
              <a:rPr kumimoji="1" lang="ja-JP" altLang="en-US">
                <a:latin typeface="MS PGothic" panose="020B0600070205080204" pitchFamily="34" charset="-128"/>
                <a:ea typeface="MS PGothic" panose="020B0600070205080204" pitchFamily="34" charset="-128"/>
              </a:rPr>
              <a:t>）</a:t>
            </a:r>
          </a:p>
        </p:txBody>
      </p:sp>
      <p:sp>
        <p:nvSpPr>
          <p:cNvPr id="32" name="スライド番号プレースホルダー 31">
            <a:extLst>
              <a:ext uri="{FF2B5EF4-FFF2-40B4-BE49-F238E27FC236}">
                <a16:creationId xmlns:a16="http://schemas.microsoft.com/office/drawing/2014/main" id="{BFD84D3C-66D7-764E-9A7B-28110A7E04B4}"/>
              </a:ext>
            </a:extLst>
          </p:cNvPr>
          <p:cNvSpPr>
            <a:spLocks noGrp="1"/>
          </p:cNvSpPr>
          <p:nvPr>
            <p:ph type="sldNum" sz="quarter" idx="12"/>
          </p:nvPr>
        </p:nvSpPr>
        <p:spPr/>
        <p:txBody>
          <a:bodyPr/>
          <a:lstStyle/>
          <a:p>
            <a:fld id="{1F4D6A8C-D702-7A43-9401-7D92519C8545}" type="slidenum">
              <a:rPr kumimoji="1" lang="ja-JP" altLang="en-US" smtClean="0"/>
              <a:t>10</a:t>
            </a:fld>
            <a:endParaRPr kumimoji="1" lang="ja-JP" altLang="en-US"/>
          </a:p>
        </p:txBody>
      </p:sp>
      <p:sp>
        <p:nvSpPr>
          <p:cNvPr id="15" name="テキスト ボックス 18">
            <a:extLst>
              <a:ext uri="{FF2B5EF4-FFF2-40B4-BE49-F238E27FC236}">
                <a16:creationId xmlns:a16="http://schemas.microsoft.com/office/drawing/2014/main" id="{F6AD6595-E2C1-6A45-AFEE-032B5E998192}"/>
              </a:ext>
            </a:extLst>
          </p:cNvPr>
          <p:cNvSpPr txBox="1"/>
          <p:nvPr/>
        </p:nvSpPr>
        <p:spPr>
          <a:xfrm>
            <a:off x="107575" y="6528441"/>
            <a:ext cx="7473843" cy="307777"/>
          </a:xfrm>
          <a:prstGeom prst="rect">
            <a:avLst/>
          </a:prstGeom>
          <a:noFill/>
        </p:spPr>
        <p:txBody>
          <a:bodyPr wrap="square" rtlCol="0">
            <a:spAutoFit/>
          </a:bodyPr>
          <a:lstStyle/>
          <a:p>
            <a:r>
              <a:rPr lang="ja-JP" altLang="en-US" sz="1400">
                <a:latin typeface="MS PGothic" panose="020B0600070205080204" pitchFamily="34" charset="-128"/>
                <a:ea typeface="MS PGothic" panose="020B0600070205080204" pitchFamily="34" charset="-128"/>
              </a:rPr>
              <a:t>（画像クレジット　JAXA, 東京大, 高知大, 立教大, 名古屋大, 千葉工大, 明治大, 会津大, 産総研）</a:t>
            </a:r>
            <a:endParaRPr lang="ja-JP" altLang="en-US" sz="1400" dirty="0">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14562347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正方形/長方形 10">
            <a:extLst>
              <a:ext uri="{FF2B5EF4-FFF2-40B4-BE49-F238E27FC236}">
                <a16:creationId xmlns:a16="http://schemas.microsoft.com/office/drawing/2014/main" id="{4CCED058-3A27-4C48-959B-A6F9E3659ADB}"/>
              </a:ext>
            </a:extLst>
          </p:cNvPr>
          <p:cNvSpPr/>
          <p:nvPr/>
        </p:nvSpPr>
        <p:spPr>
          <a:xfrm>
            <a:off x="415357" y="1683880"/>
            <a:ext cx="8464605" cy="2099657"/>
          </a:xfrm>
          <a:prstGeom prst="rect">
            <a:avLst/>
          </a:prstGeom>
          <a:solidFill>
            <a:srgbClr val="D8FFF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 name="タイトル 1">
            <a:extLst>
              <a:ext uri="{FF2B5EF4-FFF2-40B4-BE49-F238E27FC236}">
                <a16:creationId xmlns:a16="http://schemas.microsoft.com/office/drawing/2014/main" id="{7E0F337D-F092-5948-98E5-D0A72AF03F69}"/>
              </a:ext>
            </a:extLst>
          </p:cNvPr>
          <p:cNvSpPr>
            <a:spLocks noGrp="1"/>
          </p:cNvSpPr>
          <p:nvPr>
            <p:ph type="title"/>
          </p:nvPr>
        </p:nvSpPr>
        <p:spPr>
          <a:xfrm>
            <a:off x="86834" y="142202"/>
            <a:ext cx="9021169" cy="486411"/>
          </a:xfrm>
        </p:spPr>
        <p:txBody>
          <a:bodyPr/>
          <a:lstStyle/>
          <a:p>
            <a:r>
              <a:rPr lang="ja-JP" altLang="en-US"/>
              <a:t>小惑星リュウグウの</a:t>
            </a:r>
            <a:r>
              <a:rPr kumimoji="1" lang="ja-JP" altLang="en-US"/>
              <a:t>サンプルで調べたいこと</a:t>
            </a:r>
            <a:endParaRPr lang="ja-JP" altLang="en-US" sz="2400"/>
          </a:p>
        </p:txBody>
      </p:sp>
      <p:sp>
        <p:nvSpPr>
          <p:cNvPr id="4" name="スライド番号プレースホルダー 3">
            <a:extLst>
              <a:ext uri="{FF2B5EF4-FFF2-40B4-BE49-F238E27FC236}">
                <a16:creationId xmlns:a16="http://schemas.microsoft.com/office/drawing/2014/main" id="{7273220B-A4FA-8842-8678-E6BF5FDFD55D}"/>
              </a:ext>
            </a:extLst>
          </p:cNvPr>
          <p:cNvSpPr>
            <a:spLocks noGrp="1"/>
          </p:cNvSpPr>
          <p:nvPr>
            <p:ph type="sldNum" sz="quarter" idx="12"/>
          </p:nvPr>
        </p:nvSpPr>
        <p:spPr/>
        <p:txBody>
          <a:bodyPr/>
          <a:lstStyle/>
          <a:p>
            <a:fld id="{4A7DA959-B80D-024B-B2BC-0EAAD2490278}" type="slidenum">
              <a:rPr kumimoji="1" lang="ja-JP" altLang="en-US" smtClean="0"/>
              <a:t>2</a:t>
            </a:fld>
            <a:endParaRPr kumimoji="1" lang="ja-JP" altLang="en-US"/>
          </a:p>
        </p:txBody>
      </p:sp>
      <p:sp>
        <p:nvSpPr>
          <p:cNvPr id="19" name="図形">
            <a:extLst>
              <a:ext uri="{FF2B5EF4-FFF2-40B4-BE49-F238E27FC236}">
                <a16:creationId xmlns:a16="http://schemas.microsoft.com/office/drawing/2014/main" id="{E890782B-09DA-D347-BA38-0565CA58B073}"/>
              </a:ext>
            </a:extLst>
          </p:cNvPr>
          <p:cNvSpPr/>
          <p:nvPr/>
        </p:nvSpPr>
        <p:spPr>
          <a:xfrm rot="84454">
            <a:off x="5709725" y="2892616"/>
            <a:ext cx="449034" cy="29171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a:gsLst>
              <a:gs pos="0">
                <a:srgbClr val="2E50B2">
                  <a:alpha val="84000"/>
                </a:srgbClr>
              </a:gs>
              <a:gs pos="74258">
                <a:srgbClr val="B8B2FE">
                  <a:alpha val="84000"/>
                </a:srgbClr>
              </a:gs>
              <a:gs pos="89035">
                <a:srgbClr val="C8ABC7">
                  <a:alpha val="84000"/>
                </a:srgbClr>
              </a:gs>
              <a:gs pos="100000">
                <a:srgbClr val="D7A590">
                  <a:alpha val="84000"/>
                </a:srgbClr>
              </a:gs>
            </a:gsLst>
            <a:path>
              <a:fillToRect l="52431" t="52992" r="47568" b="47007"/>
            </a:path>
          </a:gradFill>
          <a:ln w="12700">
            <a:solidFill>
              <a:srgbClr val="000000">
                <a:alpha val="84000"/>
              </a:srgbClr>
            </a:solidFill>
            <a:miter lim="400000"/>
          </a:ln>
          <a:effectLst>
            <a:outerShdw blurRad="38100" dist="12700" dir="2700000" rotWithShape="0">
              <a:srgbClr val="000000">
                <a:alpha val="50000"/>
              </a:srgbClr>
            </a:outerShdw>
          </a:effectLst>
        </p:spPr>
        <p:txBody>
          <a:bodyPr lIns="20092" tIns="20092" rIns="20092" bIns="20092" anchor="ctr"/>
          <a:lstStyle/>
          <a:p>
            <a:pPr>
              <a:lnSpc>
                <a:spcPct val="30000"/>
              </a:lnSpc>
              <a:defRPr sz="3900">
                <a:solidFill>
                  <a:srgbClr val="FFFFFF"/>
                </a:solidFill>
                <a:effectLst>
                  <a:outerShdw blurRad="38100" dist="12700" dir="2700000" rotWithShape="0">
                    <a:srgbClr val="000000">
                      <a:alpha val="50000"/>
                    </a:srgbClr>
                  </a:outerShdw>
                </a:effectLst>
                <a:latin typeface="小塚ゴシック Pro L"/>
                <a:ea typeface="小塚ゴシック Pro L"/>
                <a:cs typeface="小塚ゴシック Pro L"/>
                <a:sym typeface="小塚ゴシック Pro L"/>
              </a:defRPr>
            </a:pPr>
            <a:endParaRPr sz="2056"/>
          </a:p>
        </p:txBody>
      </p:sp>
      <p:sp>
        <p:nvSpPr>
          <p:cNvPr id="50" name="楕円">
            <a:extLst>
              <a:ext uri="{FF2B5EF4-FFF2-40B4-BE49-F238E27FC236}">
                <a16:creationId xmlns:a16="http://schemas.microsoft.com/office/drawing/2014/main" id="{91F67E6D-A794-444D-AF40-146CB5804AB4}"/>
              </a:ext>
            </a:extLst>
          </p:cNvPr>
          <p:cNvSpPr/>
          <p:nvPr/>
        </p:nvSpPr>
        <p:spPr>
          <a:xfrm>
            <a:off x="3913152" y="2786203"/>
            <a:ext cx="651475" cy="339899"/>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51" name="楕円">
            <a:extLst>
              <a:ext uri="{FF2B5EF4-FFF2-40B4-BE49-F238E27FC236}">
                <a16:creationId xmlns:a16="http://schemas.microsoft.com/office/drawing/2014/main" id="{24CEEF01-C097-0445-B960-D03B90015FC3}"/>
              </a:ext>
            </a:extLst>
          </p:cNvPr>
          <p:cNvSpPr/>
          <p:nvPr/>
        </p:nvSpPr>
        <p:spPr>
          <a:xfrm>
            <a:off x="3576252" y="2631635"/>
            <a:ext cx="1379705" cy="556260"/>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53" name="円形">
            <a:extLst>
              <a:ext uri="{FF2B5EF4-FFF2-40B4-BE49-F238E27FC236}">
                <a16:creationId xmlns:a16="http://schemas.microsoft.com/office/drawing/2014/main" id="{907580C4-6A84-2940-A58C-ED0B73CB346B}"/>
              </a:ext>
            </a:extLst>
          </p:cNvPr>
          <p:cNvSpPr/>
          <p:nvPr/>
        </p:nvSpPr>
        <p:spPr>
          <a:xfrm>
            <a:off x="4455070" y="2808656"/>
            <a:ext cx="85620" cy="85620"/>
          </a:xfrm>
          <a:prstGeom prst="ellipse">
            <a:avLst/>
          </a:prstGeom>
          <a:gradFill>
            <a:gsLst>
              <a:gs pos="50259">
                <a:srgbClr val="A4BFFF"/>
              </a:gs>
              <a:gs pos="97409">
                <a:srgbClr val="4167C5"/>
              </a:gs>
            </a:gsLst>
            <a:path>
              <a:fillToRect l="31944" t="36111" r="68055" b="63888"/>
            </a:path>
          </a:gradFill>
          <a:ln w="12700">
            <a:solidFill>
              <a:schemeClr val="tx1"/>
            </a:solidFill>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sp>
        <p:nvSpPr>
          <p:cNvPr id="54" name="円形">
            <a:extLst>
              <a:ext uri="{FF2B5EF4-FFF2-40B4-BE49-F238E27FC236}">
                <a16:creationId xmlns:a16="http://schemas.microsoft.com/office/drawing/2014/main" id="{6A21C1B8-72EB-0341-8E48-A8CECA6F84D2}"/>
              </a:ext>
            </a:extLst>
          </p:cNvPr>
          <p:cNvSpPr/>
          <p:nvPr/>
        </p:nvSpPr>
        <p:spPr>
          <a:xfrm>
            <a:off x="3970350" y="3142598"/>
            <a:ext cx="60349" cy="60349"/>
          </a:xfrm>
          <a:prstGeom prst="ellipse">
            <a:avLst/>
          </a:prstGeom>
          <a:gradFill>
            <a:gsLst>
              <a:gs pos="50259">
                <a:srgbClr val="FFC877"/>
              </a:gs>
              <a:gs pos="97409">
                <a:srgbClr val="FE8E19"/>
              </a:gs>
            </a:gsLst>
            <a:path>
              <a:fillToRect l="31944" t="36111" r="68055" b="63888"/>
            </a:path>
          </a:gradFill>
          <a:ln w="12700">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sp>
        <p:nvSpPr>
          <p:cNvPr id="56" name="円形">
            <a:extLst>
              <a:ext uri="{FF2B5EF4-FFF2-40B4-BE49-F238E27FC236}">
                <a16:creationId xmlns:a16="http://schemas.microsoft.com/office/drawing/2014/main" id="{243C9199-797E-984A-A61C-1F0F9D06A567}"/>
              </a:ext>
            </a:extLst>
          </p:cNvPr>
          <p:cNvSpPr/>
          <p:nvPr/>
        </p:nvSpPr>
        <p:spPr>
          <a:xfrm>
            <a:off x="4191164" y="2879397"/>
            <a:ext cx="151575" cy="151575"/>
          </a:xfrm>
          <a:prstGeom prst="ellipse">
            <a:avLst/>
          </a:prstGeom>
          <a:solidFill>
            <a:srgbClr val="FF0000"/>
          </a:solidFill>
          <a:ln w="12700">
            <a:miter lim="400000"/>
          </a:ln>
          <a:effectLst>
            <a:outerShdw blurRad="76200" dir="18900000" rotWithShape="0">
              <a:srgbClr val="000000">
                <a:alpha val="80000"/>
              </a:srgbClr>
            </a:outerShdw>
          </a:effectLst>
        </p:spPr>
        <p:txBody>
          <a:bodyPr lIns="26789" tIns="26789" rIns="26789" bIns="26789" anchor="ctr"/>
          <a:lstStyle/>
          <a:p>
            <a:pPr defTabSz="421893">
              <a:defRPr sz="2400">
                <a:solidFill>
                  <a:srgbClr val="FFFFFF"/>
                </a:solidFill>
                <a:effectLst>
                  <a:outerShdw blurRad="25400" dist="23998" dir="2700000" rotWithShape="0">
                    <a:srgbClr val="000000">
                      <a:alpha val="31034"/>
                    </a:srgbClr>
                  </a:outerShdw>
                </a:effectLst>
                <a:latin typeface="Gill Sans"/>
                <a:ea typeface="Gill Sans"/>
                <a:cs typeface="Gill Sans"/>
                <a:sym typeface="Gill Sans"/>
              </a:defRPr>
            </a:pPr>
            <a:endParaRPr sz="1266"/>
          </a:p>
        </p:txBody>
      </p:sp>
      <p:grpSp>
        <p:nvGrpSpPr>
          <p:cNvPr id="80" name="グループ">
            <a:extLst>
              <a:ext uri="{FF2B5EF4-FFF2-40B4-BE49-F238E27FC236}">
                <a16:creationId xmlns:a16="http://schemas.microsoft.com/office/drawing/2014/main" id="{6C7CB78A-EE11-C041-B4A5-F678A29865E1}"/>
              </a:ext>
            </a:extLst>
          </p:cNvPr>
          <p:cNvGrpSpPr/>
          <p:nvPr/>
        </p:nvGrpSpPr>
        <p:grpSpPr>
          <a:xfrm>
            <a:off x="4901495" y="2559065"/>
            <a:ext cx="138316" cy="129133"/>
            <a:chOff x="0" y="0"/>
            <a:chExt cx="431358" cy="402719"/>
          </a:xfrm>
        </p:grpSpPr>
        <p:sp>
          <p:nvSpPr>
            <p:cNvPr id="81" name="図形">
              <a:extLst>
                <a:ext uri="{FF2B5EF4-FFF2-40B4-BE49-F238E27FC236}">
                  <a16:creationId xmlns:a16="http://schemas.microsoft.com/office/drawing/2014/main" id="{E083FA06-BF2C-7442-8A3B-A945C838ED04}"/>
                </a:ext>
              </a:extLst>
            </p:cNvPr>
            <p:cNvSpPr/>
            <p:nvPr/>
          </p:nvSpPr>
          <p:spPr>
            <a:xfrm rot="8855400">
              <a:off x="341915" y="211908"/>
              <a:ext cx="75863"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2" name="図形">
              <a:extLst>
                <a:ext uri="{FF2B5EF4-FFF2-40B4-BE49-F238E27FC236}">
                  <a16:creationId xmlns:a16="http://schemas.microsoft.com/office/drawing/2014/main" id="{54CD0801-97AB-B442-A26B-DD76B00556A1}"/>
                </a:ext>
              </a:extLst>
            </p:cNvPr>
            <p:cNvSpPr/>
            <p:nvPr/>
          </p:nvSpPr>
          <p:spPr>
            <a:xfrm rot="84454">
              <a:off x="204323" y="68387"/>
              <a:ext cx="117465" cy="102782"/>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3" name="図形">
              <a:extLst>
                <a:ext uri="{FF2B5EF4-FFF2-40B4-BE49-F238E27FC236}">
                  <a16:creationId xmlns:a16="http://schemas.microsoft.com/office/drawing/2014/main" id="{B457A280-94D6-2B4E-9EC4-E570F45D2425}"/>
                </a:ext>
              </a:extLst>
            </p:cNvPr>
            <p:cNvSpPr/>
            <p:nvPr/>
          </p:nvSpPr>
          <p:spPr>
            <a:xfrm rot="84454">
              <a:off x="62777" y="95328"/>
              <a:ext cx="78310" cy="102782"/>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100000">
                  <a:srgbClr val="8A6A5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4" name="図形">
              <a:extLst>
                <a:ext uri="{FF2B5EF4-FFF2-40B4-BE49-F238E27FC236}">
                  <a16:creationId xmlns:a16="http://schemas.microsoft.com/office/drawing/2014/main" id="{7AC560DA-9FF4-E34E-8E4B-0A3F3D6887C4}"/>
                </a:ext>
              </a:extLst>
            </p:cNvPr>
            <p:cNvSpPr/>
            <p:nvPr/>
          </p:nvSpPr>
          <p:spPr>
            <a:xfrm rot="21180000">
              <a:off x="241928" y="208168"/>
              <a:ext cx="117465" cy="10278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2072">
                  <a:srgbClr val="FFBBAC">
                    <a:alpha val="84000"/>
                  </a:srgbClr>
                </a:gs>
                <a:gs pos="28497">
                  <a:srgbClr val="C49384">
                    <a:alpha val="84000"/>
                  </a:srgbClr>
                </a:gs>
                <a:gs pos="100000">
                  <a:srgbClr val="8A6A5C">
                    <a:alpha val="84000"/>
                  </a:srgbClr>
                </a:gs>
              </a:gsLst>
              <a:path path="shape">
                <a:fillToRect l="60525" t="39582" r="39474" b="60417"/>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5" name="図形">
              <a:extLst>
                <a:ext uri="{FF2B5EF4-FFF2-40B4-BE49-F238E27FC236}">
                  <a16:creationId xmlns:a16="http://schemas.microsoft.com/office/drawing/2014/main" id="{64167B63-A6AF-D54A-B702-50C92D2D5701}"/>
                </a:ext>
              </a:extLst>
            </p:cNvPr>
            <p:cNvSpPr/>
            <p:nvPr/>
          </p:nvSpPr>
          <p:spPr>
            <a:xfrm rot="20340000">
              <a:off x="271457" y="112107"/>
              <a:ext cx="117465"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6" name="図形">
              <a:extLst>
                <a:ext uri="{FF2B5EF4-FFF2-40B4-BE49-F238E27FC236}">
                  <a16:creationId xmlns:a16="http://schemas.microsoft.com/office/drawing/2014/main" id="{9B058519-2888-D043-B8D6-298161F4217E}"/>
                </a:ext>
              </a:extLst>
            </p:cNvPr>
            <p:cNvSpPr/>
            <p:nvPr/>
          </p:nvSpPr>
          <p:spPr>
            <a:xfrm rot="19260000">
              <a:off x="309499" y="136286"/>
              <a:ext cx="107677" cy="8320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7" name="図形">
              <a:extLst>
                <a:ext uri="{FF2B5EF4-FFF2-40B4-BE49-F238E27FC236}">
                  <a16:creationId xmlns:a16="http://schemas.microsoft.com/office/drawing/2014/main" id="{2CCE9BF8-C012-764F-9726-6B46E48AE338}"/>
                </a:ext>
              </a:extLst>
            </p:cNvPr>
            <p:cNvSpPr/>
            <p:nvPr/>
          </p:nvSpPr>
          <p:spPr>
            <a:xfrm rot="2244454">
              <a:off x="197699" y="138288"/>
              <a:ext cx="88099"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8" name="図形">
              <a:extLst>
                <a:ext uri="{FF2B5EF4-FFF2-40B4-BE49-F238E27FC236}">
                  <a16:creationId xmlns:a16="http://schemas.microsoft.com/office/drawing/2014/main" id="{36C78882-503A-CD49-897B-CCD31D32EEDB}"/>
                </a:ext>
              </a:extLst>
            </p:cNvPr>
            <p:cNvSpPr/>
            <p:nvPr/>
          </p:nvSpPr>
          <p:spPr>
            <a:xfrm rot="744454">
              <a:off x="114840" y="129098"/>
              <a:ext cx="105229" cy="6607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89" name="図形">
              <a:extLst>
                <a:ext uri="{FF2B5EF4-FFF2-40B4-BE49-F238E27FC236}">
                  <a16:creationId xmlns:a16="http://schemas.microsoft.com/office/drawing/2014/main" id="{036C859D-9DA7-1548-88BF-86443BE53640}"/>
                </a:ext>
              </a:extLst>
            </p:cNvPr>
            <p:cNvSpPr/>
            <p:nvPr/>
          </p:nvSpPr>
          <p:spPr>
            <a:xfrm rot="2244454">
              <a:off x="147999" y="255674"/>
              <a:ext cx="144384" cy="11501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0" name="図形">
              <a:extLst>
                <a:ext uri="{FF2B5EF4-FFF2-40B4-BE49-F238E27FC236}">
                  <a16:creationId xmlns:a16="http://schemas.microsoft.com/office/drawing/2014/main" id="{53035CDB-D65C-7043-9E23-CC3D8538AF17}"/>
                </a:ext>
              </a:extLst>
            </p:cNvPr>
            <p:cNvSpPr/>
            <p:nvPr/>
          </p:nvSpPr>
          <p:spPr>
            <a:xfrm rot="84454">
              <a:off x="48701" y="149084"/>
              <a:ext cx="95441" cy="6118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1" name="図形">
              <a:extLst>
                <a:ext uri="{FF2B5EF4-FFF2-40B4-BE49-F238E27FC236}">
                  <a16:creationId xmlns:a16="http://schemas.microsoft.com/office/drawing/2014/main" id="{8BA9A2C3-3A4C-0641-90B9-0437343DB62A}"/>
                </a:ext>
              </a:extLst>
            </p:cNvPr>
            <p:cNvSpPr/>
            <p:nvPr/>
          </p:nvSpPr>
          <p:spPr>
            <a:xfrm rot="3324454">
              <a:off x="102702" y="70404"/>
              <a:ext cx="144384" cy="9544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2" name="図形">
              <a:extLst>
                <a:ext uri="{FF2B5EF4-FFF2-40B4-BE49-F238E27FC236}">
                  <a16:creationId xmlns:a16="http://schemas.microsoft.com/office/drawing/2014/main" id="{2BCD4665-3797-2C4D-A283-4E5759C86323}"/>
                </a:ext>
              </a:extLst>
            </p:cNvPr>
            <p:cNvSpPr/>
            <p:nvPr/>
          </p:nvSpPr>
          <p:spPr>
            <a:xfrm rot="20507373">
              <a:off x="109345" y="54838"/>
              <a:ext cx="105230" cy="6607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3" name="図形">
              <a:extLst>
                <a:ext uri="{FF2B5EF4-FFF2-40B4-BE49-F238E27FC236}">
                  <a16:creationId xmlns:a16="http://schemas.microsoft.com/office/drawing/2014/main" id="{A38F23B8-243C-7D4F-9ED3-D9C7BED145C2}"/>
                </a:ext>
              </a:extLst>
            </p:cNvPr>
            <p:cNvSpPr/>
            <p:nvPr/>
          </p:nvSpPr>
          <p:spPr>
            <a:xfrm rot="1224454">
              <a:off x="191218" y="217461"/>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4" name="図形">
              <a:extLst>
                <a:ext uri="{FF2B5EF4-FFF2-40B4-BE49-F238E27FC236}">
                  <a16:creationId xmlns:a16="http://schemas.microsoft.com/office/drawing/2014/main" id="{1274324C-3B72-8942-BFF3-656D53D845AC}"/>
                </a:ext>
              </a:extLst>
            </p:cNvPr>
            <p:cNvSpPr/>
            <p:nvPr/>
          </p:nvSpPr>
          <p:spPr>
            <a:xfrm rot="10963577">
              <a:off x="109963" y="243913"/>
              <a:ext cx="107676" cy="8320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5" name="図形">
              <a:extLst>
                <a:ext uri="{FF2B5EF4-FFF2-40B4-BE49-F238E27FC236}">
                  <a16:creationId xmlns:a16="http://schemas.microsoft.com/office/drawing/2014/main" id="{B84C8629-4806-BB41-AF8F-E0C69DE13046}"/>
                </a:ext>
              </a:extLst>
            </p:cNvPr>
            <p:cNvSpPr/>
            <p:nvPr/>
          </p:nvSpPr>
          <p:spPr>
            <a:xfrm rot="2692443">
              <a:off x="9840" y="176714"/>
              <a:ext cx="151726" cy="90546"/>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6" name="図形">
              <a:extLst>
                <a:ext uri="{FF2B5EF4-FFF2-40B4-BE49-F238E27FC236}">
                  <a16:creationId xmlns:a16="http://schemas.microsoft.com/office/drawing/2014/main" id="{E400CA20-77B2-3849-B9CA-A926A6702DD1}"/>
                </a:ext>
              </a:extLst>
            </p:cNvPr>
            <p:cNvSpPr/>
            <p:nvPr/>
          </p:nvSpPr>
          <p:spPr>
            <a:xfrm rot="84454">
              <a:off x="115770" y="184096"/>
              <a:ext cx="70969" cy="6118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7" name="図形">
              <a:extLst>
                <a:ext uri="{FF2B5EF4-FFF2-40B4-BE49-F238E27FC236}">
                  <a16:creationId xmlns:a16="http://schemas.microsoft.com/office/drawing/2014/main" id="{D727024A-851A-3542-87E0-D7D8F06391E4}"/>
                </a:ext>
              </a:extLst>
            </p:cNvPr>
            <p:cNvSpPr/>
            <p:nvPr/>
          </p:nvSpPr>
          <p:spPr>
            <a:xfrm rot="1224454">
              <a:off x="169075" y="148160"/>
              <a:ext cx="66074" cy="10033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8" name="図形">
              <a:extLst>
                <a:ext uri="{FF2B5EF4-FFF2-40B4-BE49-F238E27FC236}">
                  <a16:creationId xmlns:a16="http://schemas.microsoft.com/office/drawing/2014/main" id="{47146975-9DE3-B147-A9EA-2BABE5CC3576}"/>
                </a:ext>
              </a:extLst>
            </p:cNvPr>
            <p:cNvSpPr/>
            <p:nvPr/>
          </p:nvSpPr>
          <p:spPr>
            <a:xfrm rot="11078448">
              <a:off x="163762" y="3455"/>
              <a:ext cx="88099" cy="66075"/>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99" name="図形">
              <a:extLst>
                <a:ext uri="{FF2B5EF4-FFF2-40B4-BE49-F238E27FC236}">
                  <a16:creationId xmlns:a16="http://schemas.microsoft.com/office/drawing/2014/main" id="{DD2B7186-8C01-6D4F-8888-ECCB5C70CB58}"/>
                </a:ext>
              </a:extLst>
            </p:cNvPr>
            <p:cNvSpPr/>
            <p:nvPr/>
          </p:nvSpPr>
          <p:spPr>
            <a:xfrm rot="15153168">
              <a:off x="195939" y="33951"/>
              <a:ext cx="105229" cy="115018"/>
            </a:xfrm>
            <a:custGeom>
              <a:avLst/>
              <a:gdLst/>
              <a:ahLst/>
              <a:cxnLst>
                <a:cxn ang="0">
                  <a:pos x="wd2" y="hd2"/>
                </a:cxn>
                <a:cxn ang="5400000">
                  <a:pos x="wd2" y="hd2"/>
                </a:cxn>
                <a:cxn ang="10800000">
                  <a:pos x="wd2" y="hd2"/>
                </a:cxn>
                <a:cxn ang="16200000">
                  <a:pos x="wd2" y="hd2"/>
                </a:cxn>
              </a:cxnLst>
              <a:rect l="0" t="0" r="r" b="b"/>
              <a:pathLst>
                <a:path w="21507" h="21346" extrusionOk="0">
                  <a:moveTo>
                    <a:pt x="20009" y="15696"/>
                  </a:moveTo>
                  <a:cubicBezTo>
                    <a:pt x="20208" y="14846"/>
                    <a:pt x="21218" y="12880"/>
                    <a:pt x="21368" y="12025"/>
                  </a:cubicBezTo>
                  <a:cubicBezTo>
                    <a:pt x="21513" y="11191"/>
                    <a:pt x="21590" y="8784"/>
                    <a:pt x="21368" y="8021"/>
                  </a:cubicBezTo>
                  <a:cubicBezTo>
                    <a:pt x="21177" y="7370"/>
                    <a:pt x="20004" y="6086"/>
                    <a:pt x="19638" y="5519"/>
                  </a:cubicBezTo>
                  <a:cubicBezTo>
                    <a:pt x="19271" y="4949"/>
                    <a:pt x="18457" y="3320"/>
                    <a:pt x="18033" y="2850"/>
                  </a:cubicBezTo>
                  <a:cubicBezTo>
                    <a:pt x="17637" y="2410"/>
                    <a:pt x="16425" y="1532"/>
                    <a:pt x="15933" y="1348"/>
                  </a:cubicBezTo>
                  <a:cubicBezTo>
                    <a:pt x="15447" y="1166"/>
                    <a:pt x="14084" y="1333"/>
                    <a:pt x="13587" y="1181"/>
                  </a:cubicBezTo>
                  <a:cubicBezTo>
                    <a:pt x="13106" y="1035"/>
                    <a:pt x="11965" y="91"/>
                    <a:pt x="11487" y="13"/>
                  </a:cubicBezTo>
                  <a:cubicBezTo>
                    <a:pt x="10803" y="-97"/>
                    <a:pt x="8976" y="495"/>
                    <a:pt x="8276" y="681"/>
                  </a:cubicBezTo>
                  <a:cubicBezTo>
                    <a:pt x="7591" y="863"/>
                    <a:pt x="5812" y="1297"/>
                    <a:pt x="5188" y="1682"/>
                  </a:cubicBezTo>
                  <a:cubicBezTo>
                    <a:pt x="4562" y="2068"/>
                    <a:pt x="3108" y="3549"/>
                    <a:pt x="2594" y="4184"/>
                  </a:cubicBezTo>
                  <a:cubicBezTo>
                    <a:pt x="2044" y="4865"/>
                    <a:pt x="685" y="6803"/>
                    <a:pt x="371" y="7688"/>
                  </a:cubicBezTo>
                  <a:cubicBezTo>
                    <a:pt x="187" y="8208"/>
                    <a:pt x="12" y="9767"/>
                    <a:pt x="1" y="10357"/>
                  </a:cubicBezTo>
                  <a:cubicBezTo>
                    <a:pt x="-10" y="10905"/>
                    <a:pt x="113" y="12347"/>
                    <a:pt x="248" y="12859"/>
                  </a:cubicBezTo>
                  <a:cubicBezTo>
                    <a:pt x="435" y="13574"/>
                    <a:pt x="1285" y="15222"/>
                    <a:pt x="1606" y="15862"/>
                  </a:cubicBezTo>
                  <a:cubicBezTo>
                    <a:pt x="1911" y="16469"/>
                    <a:pt x="2728" y="17987"/>
                    <a:pt x="3088" y="18532"/>
                  </a:cubicBezTo>
                  <a:cubicBezTo>
                    <a:pt x="3510" y="19168"/>
                    <a:pt x="4640" y="20907"/>
                    <a:pt x="5188" y="21201"/>
                  </a:cubicBezTo>
                  <a:cubicBezTo>
                    <a:pt x="5752" y="21503"/>
                    <a:pt x="7502" y="21246"/>
                    <a:pt x="8152" y="21201"/>
                  </a:cubicBezTo>
                  <a:cubicBezTo>
                    <a:pt x="8942" y="21146"/>
                    <a:pt x="10946" y="20697"/>
                    <a:pt x="11734" y="20701"/>
                  </a:cubicBezTo>
                  <a:cubicBezTo>
                    <a:pt x="12223" y="20703"/>
                    <a:pt x="13466" y="20998"/>
                    <a:pt x="13957" y="21034"/>
                  </a:cubicBezTo>
                  <a:cubicBezTo>
                    <a:pt x="14634" y="21085"/>
                    <a:pt x="16410" y="21262"/>
                    <a:pt x="17045" y="21034"/>
                  </a:cubicBezTo>
                  <a:cubicBezTo>
                    <a:pt x="17659" y="20814"/>
                    <a:pt x="19304" y="19691"/>
                    <a:pt x="19638" y="19032"/>
                  </a:cubicBezTo>
                  <a:cubicBezTo>
                    <a:pt x="19918" y="18481"/>
                    <a:pt x="19845" y="16395"/>
                    <a:pt x="20009"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0" name="図形">
              <a:extLst>
                <a:ext uri="{FF2B5EF4-FFF2-40B4-BE49-F238E27FC236}">
                  <a16:creationId xmlns:a16="http://schemas.microsoft.com/office/drawing/2014/main" id="{4F3F146F-16A8-1D45-9C27-02A7C5003C02}"/>
                </a:ext>
              </a:extLst>
            </p:cNvPr>
            <p:cNvSpPr/>
            <p:nvPr/>
          </p:nvSpPr>
          <p:spPr>
            <a:xfrm rot="21074403">
              <a:off x="208552" y="183731"/>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1" name="図形">
              <a:extLst>
                <a:ext uri="{FF2B5EF4-FFF2-40B4-BE49-F238E27FC236}">
                  <a16:creationId xmlns:a16="http://schemas.microsoft.com/office/drawing/2014/main" id="{C71AA216-4FD7-C144-9794-AD801F54AAAB}"/>
                </a:ext>
              </a:extLst>
            </p:cNvPr>
            <p:cNvSpPr/>
            <p:nvPr/>
          </p:nvSpPr>
          <p:spPr>
            <a:xfrm rot="1224454">
              <a:off x="82086" y="124233"/>
              <a:ext cx="73416" cy="4649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02" name="図形">
              <a:extLst>
                <a:ext uri="{FF2B5EF4-FFF2-40B4-BE49-F238E27FC236}">
                  <a16:creationId xmlns:a16="http://schemas.microsoft.com/office/drawing/2014/main" id="{F7CC81CF-EF30-664C-AEDB-D964DD4BECF4}"/>
                </a:ext>
              </a:extLst>
            </p:cNvPr>
            <p:cNvSpPr/>
            <p:nvPr/>
          </p:nvSpPr>
          <p:spPr>
            <a:xfrm rot="84454">
              <a:off x="265217" y="158622"/>
              <a:ext cx="70969" cy="6118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grpSp>
      <p:grpSp>
        <p:nvGrpSpPr>
          <p:cNvPr id="132" name="グループ">
            <a:extLst>
              <a:ext uri="{FF2B5EF4-FFF2-40B4-BE49-F238E27FC236}">
                <a16:creationId xmlns:a16="http://schemas.microsoft.com/office/drawing/2014/main" id="{E6BD79BA-73B7-F845-96A5-44538BED4415}"/>
              </a:ext>
            </a:extLst>
          </p:cNvPr>
          <p:cNvGrpSpPr/>
          <p:nvPr/>
        </p:nvGrpSpPr>
        <p:grpSpPr>
          <a:xfrm>
            <a:off x="6876790" y="2817881"/>
            <a:ext cx="446212" cy="416587"/>
            <a:chOff x="0" y="0"/>
            <a:chExt cx="1391581" cy="1299189"/>
          </a:xfrm>
        </p:grpSpPr>
        <p:sp>
          <p:nvSpPr>
            <p:cNvPr id="133" name="図形">
              <a:extLst>
                <a:ext uri="{FF2B5EF4-FFF2-40B4-BE49-F238E27FC236}">
                  <a16:creationId xmlns:a16="http://schemas.microsoft.com/office/drawing/2014/main" id="{34C7E894-09DF-E948-BED3-DBCE41DDA326}"/>
                </a:ext>
              </a:extLst>
            </p:cNvPr>
            <p:cNvSpPr/>
            <p:nvPr/>
          </p:nvSpPr>
          <p:spPr>
            <a:xfrm rot="8855400">
              <a:off x="1103033" y="683624"/>
              <a:ext cx="244736"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8"/>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4" name="図形">
              <a:extLst>
                <a:ext uri="{FF2B5EF4-FFF2-40B4-BE49-F238E27FC236}">
                  <a16:creationId xmlns:a16="http://schemas.microsoft.com/office/drawing/2014/main" id="{B32FD084-7BD3-B04A-A9C1-0DA6AB7B0345}"/>
                </a:ext>
              </a:extLst>
            </p:cNvPr>
            <p:cNvSpPr/>
            <p:nvPr/>
          </p:nvSpPr>
          <p:spPr>
            <a:xfrm rot="84454">
              <a:off x="659157" y="220620"/>
              <a:ext cx="378945" cy="33157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5" name="図形">
              <a:extLst>
                <a:ext uri="{FF2B5EF4-FFF2-40B4-BE49-F238E27FC236}">
                  <a16:creationId xmlns:a16="http://schemas.microsoft.com/office/drawing/2014/main" id="{0F50C365-278E-104B-BCC3-0CCD923ECAD3}"/>
                </a:ext>
              </a:extLst>
            </p:cNvPr>
            <p:cNvSpPr/>
            <p:nvPr/>
          </p:nvSpPr>
          <p:spPr>
            <a:xfrm rot="84454">
              <a:off x="202522" y="307532"/>
              <a:ext cx="252630" cy="33157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100000">
                  <a:srgbClr val="8A6A5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6" name="図形">
              <a:extLst>
                <a:ext uri="{FF2B5EF4-FFF2-40B4-BE49-F238E27FC236}">
                  <a16:creationId xmlns:a16="http://schemas.microsoft.com/office/drawing/2014/main" id="{D1F565DC-47F4-E14E-BB99-51CD005EB7AE}"/>
                </a:ext>
              </a:extLst>
            </p:cNvPr>
            <p:cNvSpPr/>
            <p:nvPr/>
          </p:nvSpPr>
          <p:spPr>
            <a:xfrm rot="21180000">
              <a:off x="780471" y="671562"/>
              <a:ext cx="378946" cy="33157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2072">
                  <a:srgbClr val="FFBBAC">
                    <a:alpha val="84000"/>
                  </a:srgbClr>
                </a:gs>
                <a:gs pos="28497">
                  <a:srgbClr val="C49384">
                    <a:alpha val="84000"/>
                  </a:srgbClr>
                </a:gs>
                <a:gs pos="100000">
                  <a:srgbClr val="8A6A5C">
                    <a:alpha val="84000"/>
                  </a:srgbClr>
                </a:gs>
              </a:gsLst>
              <a:path path="shape">
                <a:fillToRect l="60525" t="39582" r="39474" b="60417"/>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7" name="図形">
              <a:extLst>
                <a:ext uri="{FF2B5EF4-FFF2-40B4-BE49-F238E27FC236}">
                  <a16:creationId xmlns:a16="http://schemas.microsoft.com/office/drawing/2014/main" id="{B8937741-3C57-7842-952B-9290CD88E2A9}"/>
                </a:ext>
              </a:extLst>
            </p:cNvPr>
            <p:cNvSpPr/>
            <p:nvPr/>
          </p:nvSpPr>
          <p:spPr>
            <a:xfrm rot="20340000">
              <a:off x="875733" y="361663"/>
              <a:ext cx="378946"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8" name="図形">
              <a:extLst>
                <a:ext uri="{FF2B5EF4-FFF2-40B4-BE49-F238E27FC236}">
                  <a16:creationId xmlns:a16="http://schemas.microsoft.com/office/drawing/2014/main" id="{621C0338-1BCE-9C43-B185-7E08F22E46A5}"/>
                </a:ext>
              </a:extLst>
            </p:cNvPr>
            <p:cNvSpPr/>
            <p:nvPr/>
          </p:nvSpPr>
          <p:spPr>
            <a:xfrm rot="19260000">
              <a:off x="998460" y="439666"/>
              <a:ext cx="347367" cy="26842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39" name="図形">
              <a:extLst>
                <a:ext uri="{FF2B5EF4-FFF2-40B4-BE49-F238E27FC236}">
                  <a16:creationId xmlns:a16="http://schemas.microsoft.com/office/drawing/2014/main" id="{05010DAA-D185-2A43-8126-9D93713583EF}"/>
                </a:ext>
              </a:extLst>
            </p:cNvPr>
            <p:cNvSpPr/>
            <p:nvPr/>
          </p:nvSpPr>
          <p:spPr>
            <a:xfrm rot="2244454">
              <a:off x="637785" y="446123"/>
              <a:ext cx="284210"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0" name="図形">
              <a:extLst>
                <a:ext uri="{FF2B5EF4-FFF2-40B4-BE49-F238E27FC236}">
                  <a16:creationId xmlns:a16="http://schemas.microsoft.com/office/drawing/2014/main" id="{00962853-A376-994B-B3A6-2512FE7438B1}"/>
                </a:ext>
              </a:extLst>
            </p:cNvPr>
            <p:cNvSpPr/>
            <p:nvPr/>
          </p:nvSpPr>
          <p:spPr>
            <a:xfrm rot="744454">
              <a:off x="370480" y="416476"/>
              <a:ext cx="339472" cy="21315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1" name="図形">
              <a:extLst>
                <a:ext uri="{FF2B5EF4-FFF2-40B4-BE49-F238E27FC236}">
                  <a16:creationId xmlns:a16="http://schemas.microsoft.com/office/drawing/2014/main" id="{0B39B4C2-31DA-3241-B1CC-DC726D90AE4B}"/>
                </a:ext>
              </a:extLst>
            </p:cNvPr>
            <p:cNvSpPr/>
            <p:nvPr/>
          </p:nvSpPr>
          <p:spPr>
            <a:xfrm rot="2244454">
              <a:off x="477452" y="824817"/>
              <a:ext cx="465788" cy="371051"/>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2" name="図形">
              <a:extLst>
                <a:ext uri="{FF2B5EF4-FFF2-40B4-BE49-F238E27FC236}">
                  <a16:creationId xmlns:a16="http://schemas.microsoft.com/office/drawing/2014/main" id="{030915D9-77FA-D543-A458-113FA23CC2B3}"/>
                </a:ext>
              </a:extLst>
            </p:cNvPr>
            <p:cNvSpPr/>
            <p:nvPr/>
          </p:nvSpPr>
          <p:spPr>
            <a:xfrm rot="84454">
              <a:off x="157113" y="480954"/>
              <a:ext cx="307893"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3" name="図形">
              <a:extLst>
                <a:ext uri="{FF2B5EF4-FFF2-40B4-BE49-F238E27FC236}">
                  <a16:creationId xmlns:a16="http://schemas.microsoft.com/office/drawing/2014/main" id="{33B0D6BB-F158-E447-95F5-7A553F38834E}"/>
                </a:ext>
              </a:extLst>
            </p:cNvPr>
            <p:cNvSpPr/>
            <p:nvPr/>
          </p:nvSpPr>
          <p:spPr>
            <a:xfrm rot="3324454">
              <a:off x="331323" y="227128"/>
              <a:ext cx="465787" cy="30789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4" name="図形">
              <a:extLst>
                <a:ext uri="{FF2B5EF4-FFF2-40B4-BE49-F238E27FC236}">
                  <a16:creationId xmlns:a16="http://schemas.microsoft.com/office/drawing/2014/main" id="{DF3E613B-FB3F-FC4D-A613-DFDAC48C7E07}"/>
                </a:ext>
              </a:extLst>
            </p:cNvPr>
            <p:cNvSpPr/>
            <p:nvPr/>
          </p:nvSpPr>
          <p:spPr>
            <a:xfrm rot="20507373">
              <a:off x="352754" y="176910"/>
              <a:ext cx="339473"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5" name="図形">
              <a:extLst>
                <a:ext uri="{FF2B5EF4-FFF2-40B4-BE49-F238E27FC236}">
                  <a16:creationId xmlns:a16="http://schemas.microsoft.com/office/drawing/2014/main" id="{D4D2394A-636E-1B4A-A114-9AB23B3231B5}"/>
                </a:ext>
              </a:extLst>
            </p:cNvPr>
            <p:cNvSpPr/>
            <p:nvPr/>
          </p:nvSpPr>
          <p:spPr>
            <a:xfrm rot="1224454">
              <a:off x="616879" y="701540"/>
              <a:ext cx="236841"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6" name="図形">
              <a:extLst>
                <a:ext uri="{FF2B5EF4-FFF2-40B4-BE49-F238E27FC236}">
                  <a16:creationId xmlns:a16="http://schemas.microsoft.com/office/drawing/2014/main" id="{B037CCC2-AE5A-E441-8022-397C0D9367D9}"/>
                </a:ext>
              </a:extLst>
            </p:cNvPr>
            <p:cNvSpPr/>
            <p:nvPr/>
          </p:nvSpPr>
          <p:spPr>
            <a:xfrm rot="10963577">
              <a:off x="354745" y="786874"/>
              <a:ext cx="347367" cy="26842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7" name="図形">
              <a:extLst>
                <a:ext uri="{FF2B5EF4-FFF2-40B4-BE49-F238E27FC236}">
                  <a16:creationId xmlns:a16="http://schemas.microsoft.com/office/drawing/2014/main" id="{C4EE3269-EE3B-D543-80F6-89CE423BBA95}"/>
                </a:ext>
              </a:extLst>
            </p:cNvPr>
            <p:cNvSpPr/>
            <p:nvPr/>
          </p:nvSpPr>
          <p:spPr>
            <a:xfrm rot="2692443">
              <a:off x="31745" y="570087"/>
              <a:ext cx="489471" cy="292104"/>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34715">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8" name="図形">
              <a:extLst>
                <a:ext uri="{FF2B5EF4-FFF2-40B4-BE49-F238E27FC236}">
                  <a16:creationId xmlns:a16="http://schemas.microsoft.com/office/drawing/2014/main" id="{8B7F76C2-6302-6E47-9BA3-91AAEFF119F3}"/>
                </a:ext>
              </a:extLst>
            </p:cNvPr>
            <p:cNvSpPr/>
            <p:nvPr/>
          </p:nvSpPr>
          <p:spPr>
            <a:xfrm rot="84454">
              <a:off x="373479" y="593901"/>
              <a:ext cx="228947"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49" name="図形">
              <a:extLst>
                <a:ext uri="{FF2B5EF4-FFF2-40B4-BE49-F238E27FC236}">
                  <a16:creationId xmlns:a16="http://schemas.microsoft.com/office/drawing/2014/main" id="{908CC552-D5F0-FD44-A839-72F48F38B508}"/>
                </a:ext>
              </a:extLst>
            </p:cNvPr>
            <p:cNvSpPr/>
            <p:nvPr/>
          </p:nvSpPr>
          <p:spPr>
            <a:xfrm rot="1224454">
              <a:off x="545444" y="477971"/>
              <a:ext cx="213157" cy="323683"/>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0" name="図形">
              <a:extLst>
                <a:ext uri="{FF2B5EF4-FFF2-40B4-BE49-F238E27FC236}">
                  <a16:creationId xmlns:a16="http://schemas.microsoft.com/office/drawing/2014/main" id="{29B3EBD6-D588-FA4D-AD92-AAB9492D05F8}"/>
                </a:ext>
              </a:extLst>
            </p:cNvPr>
            <p:cNvSpPr/>
            <p:nvPr/>
          </p:nvSpPr>
          <p:spPr>
            <a:xfrm rot="11078448">
              <a:off x="528305" y="11148"/>
              <a:ext cx="284210" cy="213157"/>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1" name="図形">
              <a:extLst>
                <a:ext uri="{FF2B5EF4-FFF2-40B4-BE49-F238E27FC236}">
                  <a16:creationId xmlns:a16="http://schemas.microsoft.com/office/drawing/2014/main" id="{D47DD497-09A7-3242-B21D-CA5C130F945F}"/>
                </a:ext>
              </a:extLst>
            </p:cNvPr>
            <p:cNvSpPr/>
            <p:nvPr/>
          </p:nvSpPr>
          <p:spPr>
            <a:xfrm rot="15153168">
              <a:off x="632109" y="109528"/>
              <a:ext cx="339472" cy="371051"/>
            </a:xfrm>
            <a:custGeom>
              <a:avLst/>
              <a:gdLst/>
              <a:ahLst/>
              <a:cxnLst>
                <a:cxn ang="0">
                  <a:pos x="wd2" y="hd2"/>
                </a:cxn>
                <a:cxn ang="5400000">
                  <a:pos x="wd2" y="hd2"/>
                </a:cxn>
                <a:cxn ang="10800000">
                  <a:pos x="wd2" y="hd2"/>
                </a:cxn>
                <a:cxn ang="16200000">
                  <a:pos x="wd2" y="hd2"/>
                </a:cxn>
              </a:cxnLst>
              <a:rect l="0" t="0" r="r" b="b"/>
              <a:pathLst>
                <a:path w="21507" h="21346" extrusionOk="0">
                  <a:moveTo>
                    <a:pt x="20009" y="15696"/>
                  </a:moveTo>
                  <a:cubicBezTo>
                    <a:pt x="20208" y="14846"/>
                    <a:pt x="21218" y="12880"/>
                    <a:pt x="21368" y="12025"/>
                  </a:cubicBezTo>
                  <a:cubicBezTo>
                    <a:pt x="21513" y="11191"/>
                    <a:pt x="21590" y="8784"/>
                    <a:pt x="21368" y="8021"/>
                  </a:cubicBezTo>
                  <a:cubicBezTo>
                    <a:pt x="21177" y="7370"/>
                    <a:pt x="20004" y="6086"/>
                    <a:pt x="19638" y="5519"/>
                  </a:cubicBezTo>
                  <a:cubicBezTo>
                    <a:pt x="19271" y="4949"/>
                    <a:pt x="18457" y="3320"/>
                    <a:pt x="18033" y="2850"/>
                  </a:cubicBezTo>
                  <a:cubicBezTo>
                    <a:pt x="17637" y="2410"/>
                    <a:pt x="16425" y="1532"/>
                    <a:pt x="15933" y="1348"/>
                  </a:cubicBezTo>
                  <a:cubicBezTo>
                    <a:pt x="15447" y="1166"/>
                    <a:pt x="14084" y="1333"/>
                    <a:pt x="13587" y="1181"/>
                  </a:cubicBezTo>
                  <a:cubicBezTo>
                    <a:pt x="13106" y="1035"/>
                    <a:pt x="11965" y="91"/>
                    <a:pt x="11487" y="13"/>
                  </a:cubicBezTo>
                  <a:cubicBezTo>
                    <a:pt x="10803" y="-97"/>
                    <a:pt x="8976" y="495"/>
                    <a:pt x="8276" y="681"/>
                  </a:cubicBezTo>
                  <a:cubicBezTo>
                    <a:pt x="7591" y="863"/>
                    <a:pt x="5812" y="1297"/>
                    <a:pt x="5188" y="1682"/>
                  </a:cubicBezTo>
                  <a:cubicBezTo>
                    <a:pt x="4562" y="2068"/>
                    <a:pt x="3108" y="3549"/>
                    <a:pt x="2594" y="4184"/>
                  </a:cubicBezTo>
                  <a:cubicBezTo>
                    <a:pt x="2044" y="4865"/>
                    <a:pt x="685" y="6803"/>
                    <a:pt x="371" y="7688"/>
                  </a:cubicBezTo>
                  <a:cubicBezTo>
                    <a:pt x="187" y="8208"/>
                    <a:pt x="12" y="9767"/>
                    <a:pt x="1" y="10357"/>
                  </a:cubicBezTo>
                  <a:cubicBezTo>
                    <a:pt x="-10" y="10905"/>
                    <a:pt x="113" y="12347"/>
                    <a:pt x="248" y="12859"/>
                  </a:cubicBezTo>
                  <a:cubicBezTo>
                    <a:pt x="435" y="13574"/>
                    <a:pt x="1285" y="15222"/>
                    <a:pt x="1606" y="15862"/>
                  </a:cubicBezTo>
                  <a:cubicBezTo>
                    <a:pt x="1911" y="16469"/>
                    <a:pt x="2728" y="17987"/>
                    <a:pt x="3088" y="18532"/>
                  </a:cubicBezTo>
                  <a:cubicBezTo>
                    <a:pt x="3510" y="19168"/>
                    <a:pt x="4640" y="20907"/>
                    <a:pt x="5188" y="21201"/>
                  </a:cubicBezTo>
                  <a:cubicBezTo>
                    <a:pt x="5752" y="21503"/>
                    <a:pt x="7502" y="21246"/>
                    <a:pt x="8152" y="21201"/>
                  </a:cubicBezTo>
                  <a:cubicBezTo>
                    <a:pt x="8942" y="21146"/>
                    <a:pt x="10946" y="20697"/>
                    <a:pt x="11734" y="20701"/>
                  </a:cubicBezTo>
                  <a:cubicBezTo>
                    <a:pt x="12223" y="20703"/>
                    <a:pt x="13466" y="20998"/>
                    <a:pt x="13957" y="21034"/>
                  </a:cubicBezTo>
                  <a:cubicBezTo>
                    <a:pt x="14634" y="21085"/>
                    <a:pt x="16410" y="21262"/>
                    <a:pt x="17045" y="21034"/>
                  </a:cubicBezTo>
                  <a:cubicBezTo>
                    <a:pt x="17659" y="20814"/>
                    <a:pt x="19304" y="19691"/>
                    <a:pt x="19638" y="19032"/>
                  </a:cubicBezTo>
                  <a:cubicBezTo>
                    <a:pt x="19918" y="18481"/>
                    <a:pt x="19845" y="16395"/>
                    <a:pt x="20009"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2" name="図形">
              <a:extLst>
                <a:ext uri="{FF2B5EF4-FFF2-40B4-BE49-F238E27FC236}">
                  <a16:creationId xmlns:a16="http://schemas.microsoft.com/office/drawing/2014/main" id="{41A16F27-941C-534C-A7D0-41F97939E359}"/>
                </a:ext>
              </a:extLst>
            </p:cNvPr>
            <p:cNvSpPr/>
            <p:nvPr/>
          </p:nvSpPr>
          <p:spPr>
            <a:xfrm rot="21074403">
              <a:off x="672798" y="592724"/>
              <a:ext cx="236842"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3" name="図形">
              <a:extLst>
                <a:ext uri="{FF2B5EF4-FFF2-40B4-BE49-F238E27FC236}">
                  <a16:creationId xmlns:a16="http://schemas.microsoft.com/office/drawing/2014/main" id="{53E90222-884E-D64A-A765-4C534E6FE01B}"/>
                </a:ext>
              </a:extLst>
            </p:cNvPr>
            <p:cNvSpPr/>
            <p:nvPr/>
          </p:nvSpPr>
          <p:spPr>
            <a:xfrm rot="1224454">
              <a:off x="264815" y="400781"/>
              <a:ext cx="236841" cy="150000"/>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59"/>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2"/>
                    <a:pt x="1869" y="19032"/>
                  </a:cubicBezTo>
                  <a:cubicBezTo>
                    <a:pt x="1589" y="18481"/>
                    <a:pt x="1662" y="16395"/>
                    <a:pt x="1498" y="15696"/>
                  </a:cubicBezTo>
                  <a:close/>
                </a:path>
              </a:pathLst>
            </a:custGeom>
            <a:gradFill flip="none" rotWithShape="1">
              <a:gsLst>
                <a:gs pos="0">
                  <a:srgbClr val="FFB773">
                    <a:alpha val="84000"/>
                  </a:srgbClr>
                </a:gs>
                <a:gs pos="91191">
                  <a:srgbClr val="FFB98F">
                    <a:alpha val="84000"/>
                  </a:srgbClr>
                </a:gs>
                <a:gs pos="100000">
                  <a:srgbClr val="FFBBAC">
                    <a:alpha val="84000"/>
                  </a:srgbClr>
                </a:gs>
              </a:gsLst>
              <a:path path="shape">
                <a:fillToRect l="48471" t="56427" r="51528" b="4357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sp>
          <p:nvSpPr>
            <p:cNvPr id="154" name="図形">
              <a:extLst>
                <a:ext uri="{FF2B5EF4-FFF2-40B4-BE49-F238E27FC236}">
                  <a16:creationId xmlns:a16="http://schemas.microsoft.com/office/drawing/2014/main" id="{C7FA8B49-BD87-6E41-922A-635684ED74AB}"/>
                </a:ext>
              </a:extLst>
            </p:cNvPr>
            <p:cNvSpPr/>
            <p:nvPr/>
          </p:nvSpPr>
          <p:spPr>
            <a:xfrm rot="84454">
              <a:off x="855604" y="511723"/>
              <a:ext cx="228947" cy="197368"/>
            </a:xfrm>
            <a:custGeom>
              <a:avLst/>
              <a:gdLst/>
              <a:ahLst/>
              <a:cxnLst>
                <a:cxn ang="0">
                  <a:pos x="wd2" y="hd2"/>
                </a:cxn>
                <a:cxn ang="5400000">
                  <a:pos x="wd2" y="hd2"/>
                </a:cxn>
                <a:cxn ang="10800000">
                  <a:pos x="wd2" y="hd2"/>
                </a:cxn>
                <a:cxn ang="16200000">
                  <a:pos x="wd2" y="hd2"/>
                </a:cxn>
              </a:cxnLst>
              <a:rect l="0" t="0" r="r" b="b"/>
              <a:pathLst>
                <a:path w="21507" h="21346" extrusionOk="0">
                  <a:moveTo>
                    <a:pt x="1498" y="15696"/>
                  </a:moveTo>
                  <a:cubicBezTo>
                    <a:pt x="1299" y="14846"/>
                    <a:pt x="289" y="12880"/>
                    <a:pt x="139" y="12025"/>
                  </a:cubicBezTo>
                  <a:cubicBezTo>
                    <a:pt x="-6" y="11191"/>
                    <a:pt x="-83" y="8784"/>
                    <a:pt x="139" y="8021"/>
                  </a:cubicBezTo>
                  <a:cubicBezTo>
                    <a:pt x="330" y="7370"/>
                    <a:pt x="1503" y="6086"/>
                    <a:pt x="1869" y="5519"/>
                  </a:cubicBezTo>
                  <a:cubicBezTo>
                    <a:pt x="2236" y="4949"/>
                    <a:pt x="3050" y="3320"/>
                    <a:pt x="3474" y="2850"/>
                  </a:cubicBezTo>
                  <a:cubicBezTo>
                    <a:pt x="3870" y="2410"/>
                    <a:pt x="5082" y="1532"/>
                    <a:pt x="5574" y="1348"/>
                  </a:cubicBezTo>
                  <a:cubicBezTo>
                    <a:pt x="6060" y="1166"/>
                    <a:pt x="7423" y="1333"/>
                    <a:pt x="7920" y="1181"/>
                  </a:cubicBezTo>
                  <a:cubicBezTo>
                    <a:pt x="8401" y="1035"/>
                    <a:pt x="9542" y="91"/>
                    <a:pt x="10020" y="13"/>
                  </a:cubicBezTo>
                  <a:cubicBezTo>
                    <a:pt x="10704" y="-97"/>
                    <a:pt x="12531" y="495"/>
                    <a:pt x="13231" y="681"/>
                  </a:cubicBezTo>
                  <a:cubicBezTo>
                    <a:pt x="13916" y="863"/>
                    <a:pt x="15695" y="1297"/>
                    <a:pt x="16319" y="1682"/>
                  </a:cubicBezTo>
                  <a:cubicBezTo>
                    <a:pt x="16945" y="2068"/>
                    <a:pt x="18399" y="3549"/>
                    <a:pt x="18913" y="4184"/>
                  </a:cubicBezTo>
                  <a:cubicBezTo>
                    <a:pt x="19463" y="4865"/>
                    <a:pt x="20822" y="6803"/>
                    <a:pt x="21136" y="7688"/>
                  </a:cubicBezTo>
                  <a:cubicBezTo>
                    <a:pt x="21320" y="8208"/>
                    <a:pt x="21495" y="9767"/>
                    <a:pt x="21506" y="10357"/>
                  </a:cubicBezTo>
                  <a:cubicBezTo>
                    <a:pt x="21517" y="10905"/>
                    <a:pt x="21394" y="12347"/>
                    <a:pt x="21259" y="12860"/>
                  </a:cubicBezTo>
                  <a:cubicBezTo>
                    <a:pt x="21072" y="13574"/>
                    <a:pt x="20222" y="15222"/>
                    <a:pt x="19901" y="15862"/>
                  </a:cubicBezTo>
                  <a:cubicBezTo>
                    <a:pt x="19596" y="16469"/>
                    <a:pt x="18779" y="17987"/>
                    <a:pt x="18419" y="18532"/>
                  </a:cubicBezTo>
                  <a:cubicBezTo>
                    <a:pt x="17997" y="19168"/>
                    <a:pt x="16867" y="20907"/>
                    <a:pt x="16319" y="21201"/>
                  </a:cubicBezTo>
                  <a:cubicBezTo>
                    <a:pt x="15755" y="21503"/>
                    <a:pt x="14005" y="21246"/>
                    <a:pt x="13355" y="21201"/>
                  </a:cubicBezTo>
                  <a:cubicBezTo>
                    <a:pt x="12565" y="21146"/>
                    <a:pt x="10561" y="20697"/>
                    <a:pt x="9773" y="20701"/>
                  </a:cubicBezTo>
                  <a:cubicBezTo>
                    <a:pt x="9284" y="20703"/>
                    <a:pt x="8041" y="20998"/>
                    <a:pt x="7550" y="21034"/>
                  </a:cubicBezTo>
                  <a:cubicBezTo>
                    <a:pt x="6873" y="21085"/>
                    <a:pt x="5097" y="21262"/>
                    <a:pt x="4462" y="21034"/>
                  </a:cubicBezTo>
                  <a:cubicBezTo>
                    <a:pt x="3848" y="20814"/>
                    <a:pt x="2203" y="19691"/>
                    <a:pt x="1869" y="19032"/>
                  </a:cubicBezTo>
                  <a:cubicBezTo>
                    <a:pt x="1589" y="18481"/>
                    <a:pt x="1662" y="16395"/>
                    <a:pt x="1498" y="15696"/>
                  </a:cubicBezTo>
                  <a:close/>
                </a:path>
              </a:pathLst>
            </a:custGeom>
            <a:gradFill flip="none" rotWithShape="1">
              <a:gsLst>
                <a:gs pos="0">
                  <a:srgbClr val="FFBBAC">
                    <a:alpha val="84000"/>
                  </a:srgbClr>
                </a:gs>
                <a:gs pos="28571">
                  <a:srgbClr val="C49384">
                    <a:alpha val="84000"/>
                  </a:srgbClr>
                </a:gs>
                <a:gs pos="100000">
                  <a:srgbClr val="8A6A5C">
                    <a:alpha val="84000"/>
                  </a:srgbClr>
                </a:gs>
              </a:gsLst>
              <a:path path="shape">
                <a:fillToRect l="37152" t="66437" r="62847" b="33562"/>
              </a:path>
            </a:gradFill>
            <a:ln w="6350" cap="flat">
              <a:solidFill>
                <a:srgbClr val="000000">
                  <a:alpha val="84000"/>
                </a:srgbClr>
              </a:solidFill>
              <a:prstDash val="solid"/>
              <a:miter lim="400000"/>
            </a:ln>
            <a:effectLst>
              <a:outerShdw blurRad="38100" dist="12700" dir="2700000" rotWithShape="0">
                <a:srgbClr val="000000">
                  <a:alpha val="50000"/>
                </a:srgbClr>
              </a:outerShdw>
            </a:effectLst>
          </p:spPr>
          <p:txBody>
            <a:bodyPr wrap="square" lIns="20092" tIns="20092" rIns="20092" bIns="20092" numCol="1" anchor="ctr">
              <a:noAutofit/>
            </a:bodyPr>
            <a:lstStyle/>
            <a:p>
              <a:pPr>
                <a:defRPr sz="3800">
                  <a:effectLst>
                    <a:outerShdw blurRad="38100" dist="12700" dir="2700000" rotWithShape="0">
                      <a:srgbClr val="000000">
                        <a:alpha val="50000"/>
                      </a:srgbClr>
                    </a:outerShdw>
                  </a:effectLst>
                  <a:latin typeface="Gill Sans"/>
                  <a:ea typeface="Gill Sans"/>
                  <a:cs typeface="Gill Sans"/>
                  <a:sym typeface="Gill Sans"/>
                </a:defRPr>
              </a:pPr>
              <a:endParaRPr sz="2004"/>
            </a:p>
          </p:txBody>
        </p:sp>
      </p:grpSp>
      <p:sp>
        <p:nvSpPr>
          <p:cNvPr id="159" name="楕円">
            <a:extLst>
              <a:ext uri="{FF2B5EF4-FFF2-40B4-BE49-F238E27FC236}">
                <a16:creationId xmlns:a16="http://schemas.microsoft.com/office/drawing/2014/main" id="{E6568316-4C2E-DE40-AC84-F0428CBFBF1B}"/>
              </a:ext>
            </a:extLst>
          </p:cNvPr>
          <p:cNvSpPr/>
          <p:nvPr/>
        </p:nvSpPr>
        <p:spPr>
          <a:xfrm>
            <a:off x="3249988" y="2448284"/>
            <a:ext cx="1840056" cy="849758"/>
          </a:xfrm>
          <a:prstGeom prst="ellipse">
            <a:avLst/>
          </a:prstGeom>
          <a:ln w="12700">
            <a:solidFill>
              <a:schemeClr val="tx1"/>
            </a:solidFill>
            <a:custDash>
              <a:ds d="600000" sp="600000"/>
            </a:custDash>
            <a:miter lim="400000"/>
          </a:ln>
          <a:effectLst>
            <a:outerShdw blurRad="38100" dist="25400" dir="5400000" rotWithShape="0">
              <a:srgbClr val="000000">
                <a:alpha val="50000"/>
              </a:srgbClr>
            </a:outerShdw>
          </a:effectLst>
        </p:spPr>
        <p:txBody>
          <a:bodyPr lIns="26789" tIns="26789" rIns="26789" bIns="26789" anchor="ctr"/>
          <a:lstStyle/>
          <a:p>
            <a:pPr>
              <a:defRPr sz="2400">
                <a:solidFill>
                  <a:srgbClr val="FFFFFF"/>
                </a:solidFill>
              </a:defRPr>
            </a:pPr>
            <a:endParaRPr sz="1266"/>
          </a:p>
        </p:txBody>
      </p:sp>
      <p:sp>
        <p:nvSpPr>
          <p:cNvPr id="3" name="爆発 1 2">
            <a:extLst>
              <a:ext uri="{FF2B5EF4-FFF2-40B4-BE49-F238E27FC236}">
                <a16:creationId xmlns:a16="http://schemas.microsoft.com/office/drawing/2014/main" id="{DEDB2CF8-55C4-5745-95C5-BE777DECC39A}"/>
              </a:ext>
            </a:extLst>
          </p:cNvPr>
          <p:cNvSpPr/>
          <p:nvPr/>
        </p:nvSpPr>
        <p:spPr>
          <a:xfrm>
            <a:off x="916508" y="2486495"/>
            <a:ext cx="644501" cy="581096"/>
          </a:xfrm>
          <a:prstGeom prst="irregularSeal1">
            <a:avLst/>
          </a:prstGeom>
          <a:noFill/>
          <a:ln>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7" name="テキスト ボックス 6">
            <a:extLst>
              <a:ext uri="{FF2B5EF4-FFF2-40B4-BE49-F238E27FC236}">
                <a16:creationId xmlns:a16="http://schemas.microsoft.com/office/drawing/2014/main" id="{8A8CAD3D-9269-DD41-93EA-B4CF2A53D8C8}"/>
              </a:ext>
            </a:extLst>
          </p:cNvPr>
          <p:cNvSpPr txBox="1"/>
          <p:nvPr/>
        </p:nvSpPr>
        <p:spPr>
          <a:xfrm>
            <a:off x="522937" y="1975222"/>
            <a:ext cx="1754738" cy="461665"/>
          </a:xfrm>
          <a:prstGeom prst="rect">
            <a:avLst/>
          </a:prstGeom>
          <a:noFill/>
        </p:spPr>
        <p:txBody>
          <a:bodyPr wrap="square" rtlCol="0">
            <a:spAutoFit/>
          </a:bodyPr>
          <a:lstStyle/>
          <a:p>
            <a:r>
              <a:rPr lang="en-US" altLang="ja-JP" sz="2400" dirty="0">
                <a:latin typeface="MS PGothic" panose="020B0600070205080204" pitchFamily="34" charset="-128"/>
                <a:ea typeface="MS PGothic" panose="020B0600070205080204" pitchFamily="34" charset="-128"/>
              </a:rPr>
              <a:t>138</a:t>
            </a:r>
            <a:r>
              <a:rPr lang="ja-JP" altLang="en-US" sz="2400">
                <a:latin typeface="MS PGothic" panose="020B0600070205080204" pitchFamily="34" charset="-128"/>
                <a:ea typeface="MS PGothic" panose="020B0600070205080204" pitchFamily="34" charset="-128"/>
              </a:rPr>
              <a:t>億年前</a:t>
            </a:r>
          </a:p>
        </p:txBody>
      </p:sp>
      <p:sp>
        <p:nvSpPr>
          <p:cNvPr id="176" name="テキスト ボックス 175">
            <a:extLst>
              <a:ext uri="{FF2B5EF4-FFF2-40B4-BE49-F238E27FC236}">
                <a16:creationId xmlns:a16="http://schemas.microsoft.com/office/drawing/2014/main" id="{9630620B-D4FC-5E4F-8759-C245EA908861}"/>
              </a:ext>
            </a:extLst>
          </p:cNvPr>
          <p:cNvSpPr txBox="1"/>
          <p:nvPr/>
        </p:nvSpPr>
        <p:spPr>
          <a:xfrm>
            <a:off x="3329782" y="1976749"/>
            <a:ext cx="2021805" cy="461665"/>
          </a:xfrm>
          <a:prstGeom prst="rect">
            <a:avLst/>
          </a:prstGeom>
          <a:noFill/>
        </p:spPr>
        <p:txBody>
          <a:bodyPr wrap="square" rtlCol="0">
            <a:spAutoFit/>
          </a:bodyPr>
          <a:lstStyle/>
          <a:p>
            <a:r>
              <a:rPr lang="en-US" altLang="ja-JP" sz="2400" dirty="0">
                <a:latin typeface="MS PGothic" panose="020B0600070205080204" pitchFamily="34" charset="-128"/>
                <a:ea typeface="MS PGothic" panose="020B0600070205080204" pitchFamily="34" charset="-128"/>
              </a:rPr>
              <a:t>46</a:t>
            </a:r>
            <a:r>
              <a:rPr lang="ja-JP" altLang="en-US" sz="2400">
                <a:latin typeface="MS PGothic" panose="020B0600070205080204" pitchFamily="34" charset="-128"/>
                <a:ea typeface="MS PGothic" panose="020B0600070205080204" pitchFamily="34" charset="-128"/>
              </a:rPr>
              <a:t>億年億年前</a:t>
            </a:r>
          </a:p>
        </p:txBody>
      </p:sp>
      <p:sp>
        <p:nvSpPr>
          <p:cNvPr id="177" name="テキスト ボックス 176">
            <a:extLst>
              <a:ext uri="{FF2B5EF4-FFF2-40B4-BE49-F238E27FC236}">
                <a16:creationId xmlns:a16="http://schemas.microsoft.com/office/drawing/2014/main" id="{41717025-F8B8-EF41-BC31-46F5E8B44556}"/>
              </a:ext>
            </a:extLst>
          </p:cNvPr>
          <p:cNvSpPr txBox="1"/>
          <p:nvPr/>
        </p:nvSpPr>
        <p:spPr>
          <a:xfrm>
            <a:off x="7908607" y="1975221"/>
            <a:ext cx="971355" cy="461665"/>
          </a:xfrm>
          <a:prstGeom prst="rect">
            <a:avLst/>
          </a:prstGeom>
          <a:noFill/>
        </p:spPr>
        <p:txBody>
          <a:bodyPr wrap="square" rtlCol="0">
            <a:spAutoFit/>
          </a:bodyPr>
          <a:lstStyle/>
          <a:p>
            <a:r>
              <a:rPr lang="ja-JP" altLang="en-US" sz="2400">
                <a:latin typeface="MS PGothic" panose="020B0600070205080204" pitchFamily="34" charset="-128"/>
                <a:ea typeface="MS PGothic" panose="020B0600070205080204" pitchFamily="34" charset="-128"/>
              </a:rPr>
              <a:t>現在</a:t>
            </a:r>
          </a:p>
        </p:txBody>
      </p:sp>
      <p:pic>
        <p:nvPicPr>
          <p:cNvPr id="178" name="図 177" descr="リュウグウ.gif">
            <a:extLst>
              <a:ext uri="{FF2B5EF4-FFF2-40B4-BE49-F238E27FC236}">
                <a16:creationId xmlns:a16="http://schemas.microsoft.com/office/drawing/2014/main" id="{52332CF4-2A41-6C44-95C3-B35789B3F4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22984" y="2539053"/>
            <a:ext cx="864107" cy="832260"/>
          </a:xfrm>
          <a:prstGeom prst="rect">
            <a:avLst/>
          </a:prstGeom>
        </p:spPr>
      </p:pic>
      <p:sp>
        <p:nvSpPr>
          <p:cNvPr id="221" name="テキスト ボックス 220">
            <a:extLst>
              <a:ext uri="{FF2B5EF4-FFF2-40B4-BE49-F238E27FC236}">
                <a16:creationId xmlns:a16="http://schemas.microsoft.com/office/drawing/2014/main" id="{ED4E24BC-6588-9F42-8975-13FA669CEF87}"/>
              </a:ext>
            </a:extLst>
          </p:cNvPr>
          <p:cNvSpPr txBox="1"/>
          <p:nvPr/>
        </p:nvSpPr>
        <p:spPr>
          <a:xfrm>
            <a:off x="624251" y="3070467"/>
            <a:ext cx="1439120" cy="646331"/>
          </a:xfrm>
          <a:prstGeom prst="rect">
            <a:avLst/>
          </a:prstGeom>
          <a:noFill/>
        </p:spPr>
        <p:txBody>
          <a:bodyPr wrap="square" rtlCol="0">
            <a:spAutoFit/>
          </a:bodyPr>
          <a:lstStyle/>
          <a:p>
            <a:r>
              <a:rPr lang="ja-JP" altLang="en-US">
                <a:latin typeface="MS PGothic" panose="020B0600070205080204" pitchFamily="34" charset="-128"/>
                <a:ea typeface="MS PGothic" panose="020B0600070205080204" pitchFamily="34" charset="-128"/>
              </a:rPr>
              <a:t>宇宙の誕生</a:t>
            </a:r>
            <a:endParaRPr lang="en-US" altLang="ja-JP" dirty="0">
              <a:latin typeface="MS PGothic" panose="020B0600070205080204" pitchFamily="34" charset="-128"/>
              <a:ea typeface="MS PGothic" panose="020B0600070205080204" pitchFamily="34" charset="-128"/>
            </a:endParaRPr>
          </a:p>
          <a:p>
            <a:r>
              <a:rPr lang="ja-JP" altLang="en-US">
                <a:latin typeface="MS PGothic" panose="020B0600070205080204" pitchFamily="34" charset="-128"/>
                <a:ea typeface="MS PGothic" panose="020B0600070205080204" pitchFamily="34" charset="-128"/>
              </a:rPr>
              <a:t>「ビッグバン」</a:t>
            </a:r>
          </a:p>
        </p:txBody>
      </p:sp>
      <p:sp>
        <p:nvSpPr>
          <p:cNvPr id="8" name="右矢印 7">
            <a:extLst>
              <a:ext uri="{FF2B5EF4-FFF2-40B4-BE49-F238E27FC236}">
                <a16:creationId xmlns:a16="http://schemas.microsoft.com/office/drawing/2014/main" id="{ACCE4372-7CB5-C947-A7EB-1926C7F4D824}"/>
              </a:ext>
            </a:extLst>
          </p:cNvPr>
          <p:cNvSpPr/>
          <p:nvPr/>
        </p:nvSpPr>
        <p:spPr>
          <a:xfrm>
            <a:off x="2190643" y="2702129"/>
            <a:ext cx="797251" cy="344016"/>
          </a:xfrm>
          <a:prstGeom prst="rightArrow">
            <a:avLst/>
          </a:prstGeom>
          <a:noFill/>
          <a:ln>
            <a:solidFill>
              <a:srgbClr val="0432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22" name="テキスト ボックス 221">
            <a:extLst>
              <a:ext uri="{FF2B5EF4-FFF2-40B4-BE49-F238E27FC236}">
                <a16:creationId xmlns:a16="http://schemas.microsoft.com/office/drawing/2014/main" id="{36091512-3769-4345-93A1-61B79F101C56}"/>
              </a:ext>
            </a:extLst>
          </p:cNvPr>
          <p:cNvSpPr txBox="1"/>
          <p:nvPr/>
        </p:nvSpPr>
        <p:spPr>
          <a:xfrm>
            <a:off x="3453726" y="3377651"/>
            <a:ext cx="1636319" cy="369332"/>
          </a:xfrm>
          <a:prstGeom prst="rect">
            <a:avLst/>
          </a:prstGeom>
          <a:noFill/>
        </p:spPr>
        <p:txBody>
          <a:bodyPr wrap="square" rtlCol="0">
            <a:spAutoFit/>
          </a:bodyPr>
          <a:lstStyle/>
          <a:p>
            <a:r>
              <a:rPr lang="ja-JP" altLang="en-US">
                <a:latin typeface="MS PGothic" panose="020B0600070205080204" pitchFamily="34" charset="-128"/>
                <a:ea typeface="MS PGothic" panose="020B0600070205080204" pitchFamily="34" charset="-128"/>
              </a:rPr>
              <a:t>太陽系の誕生</a:t>
            </a:r>
            <a:endParaRPr lang="en-US" altLang="ja-JP" dirty="0">
              <a:latin typeface="MS PGothic" panose="020B0600070205080204" pitchFamily="34" charset="-128"/>
              <a:ea typeface="MS PGothic" panose="020B0600070205080204" pitchFamily="34" charset="-128"/>
            </a:endParaRPr>
          </a:p>
        </p:txBody>
      </p:sp>
      <p:sp>
        <p:nvSpPr>
          <p:cNvPr id="223" name="テキスト ボックス 222">
            <a:extLst>
              <a:ext uri="{FF2B5EF4-FFF2-40B4-BE49-F238E27FC236}">
                <a16:creationId xmlns:a16="http://schemas.microsoft.com/office/drawing/2014/main" id="{61906A14-B072-A547-BAE3-821AC752B2DD}"/>
              </a:ext>
            </a:extLst>
          </p:cNvPr>
          <p:cNvSpPr txBox="1"/>
          <p:nvPr/>
        </p:nvSpPr>
        <p:spPr>
          <a:xfrm>
            <a:off x="5649516" y="3230914"/>
            <a:ext cx="957383" cy="307777"/>
          </a:xfrm>
          <a:prstGeom prst="rect">
            <a:avLst/>
          </a:prstGeom>
          <a:noFill/>
        </p:spPr>
        <p:txBody>
          <a:bodyPr wrap="square" rtlCol="0">
            <a:spAutoFit/>
          </a:bodyPr>
          <a:lstStyle/>
          <a:p>
            <a:r>
              <a:rPr lang="ja-JP" altLang="en-US" sz="1400">
                <a:latin typeface="MS PGothic" panose="020B0600070205080204" pitchFamily="34" charset="-128"/>
                <a:ea typeface="MS PGothic" panose="020B0600070205080204" pitchFamily="34" charset="-128"/>
              </a:rPr>
              <a:t>微惑星</a:t>
            </a:r>
            <a:endParaRPr lang="en-US" altLang="ja-JP" sz="1400" dirty="0">
              <a:latin typeface="MS PGothic" panose="020B0600070205080204" pitchFamily="34" charset="-128"/>
              <a:ea typeface="MS PGothic" panose="020B0600070205080204" pitchFamily="34" charset="-128"/>
            </a:endParaRPr>
          </a:p>
        </p:txBody>
      </p:sp>
      <p:sp>
        <p:nvSpPr>
          <p:cNvPr id="224" name="テキスト ボックス 223">
            <a:extLst>
              <a:ext uri="{FF2B5EF4-FFF2-40B4-BE49-F238E27FC236}">
                <a16:creationId xmlns:a16="http://schemas.microsoft.com/office/drawing/2014/main" id="{6FFF92FE-FDD3-0741-9847-10E1F6DE7FFC}"/>
              </a:ext>
            </a:extLst>
          </p:cNvPr>
          <p:cNvSpPr txBox="1"/>
          <p:nvPr/>
        </p:nvSpPr>
        <p:spPr>
          <a:xfrm>
            <a:off x="6369727" y="3253227"/>
            <a:ext cx="1521536" cy="307777"/>
          </a:xfrm>
          <a:prstGeom prst="rect">
            <a:avLst/>
          </a:prstGeom>
          <a:noFill/>
        </p:spPr>
        <p:txBody>
          <a:bodyPr wrap="square" rtlCol="0">
            <a:spAutoFit/>
          </a:bodyPr>
          <a:lstStyle/>
          <a:p>
            <a:r>
              <a:rPr lang="ja-JP" altLang="en-US" sz="1400">
                <a:latin typeface="MS PGothic" panose="020B0600070205080204" pitchFamily="34" charset="-128"/>
                <a:ea typeface="MS PGothic" panose="020B0600070205080204" pitchFamily="34" charset="-128"/>
              </a:rPr>
              <a:t>衝突・破砕・集積</a:t>
            </a:r>
            <a:endParaRPr lang="en-US" altLang="ja-JP" sz="1400" dirty="0">
              <a:latin typeface="MS PGothic" panose="020B0600070205080204" pitchFamily="34" charset="-128"/>
              <a:ea typeface="MS PGothic" panose="020B0600070205080204" pitchFamily="34" charset="-128"/>
            </a:endParaRPr>
          </a:p>
        </p:txBody>
      </p:sp>
      <p:sp>
        <p:nvSpPr>
          <p:cNvPr id="225" name="右矢印 224">
            <a:extLst>
              <a:ext uri="{FF2B5EF4-FFF2-40B4-BE49-F238E27FC236}">
                <a16:creationId xmlns:a16="http://schemas.microsoft.com/office/drawing/2014/main" id="{183DE91F-9665-3C42-B37A-EFDE6C8587A1}"/>
              </a:ext>
            </a:extLst>
          </p:cNvPr>
          <p:cNvSpPr/>
          <p:nvPr/>
        </p:nvSpPr>
        <p:spPr>
          <a:xfrm>
            <a:off x="5612134" y="2586650"/>
            <a:ext cx="1989530" cy="203095"/>
          </a:xfrm>
          <a:prstGeom prst="rightArrow">
            <a:avLst>
              <a:gd name="adj1" fmla="val 50000"/>
              <a:gd name="adj2" fmla="val 134418"/>
            </a:avLst>
          </a:prstGeom>
          <a:noFill/>
          <a:ln>
            <a:solidFill>
              <a:srgbClr val="0432FF"/>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226" name="テキスト ボックス 225">
            <a:extLst>
              <a:ext uri="{FF2B5EF4-FFF2-40B4-BE49-F238E27FC236}">
                <a16:creationId xmlns:a16="http://schemas.microsoft.com/office/drawing/2014/main" id="{BE2481C9-69B4-E94B-B58F-6CBAF0C51D8C}"/>
              </a:ext>
            </a:extLst>
          </p:cNvPr>
          <p:cNvSpPr txBox="1"/>
          <p:nvPr/>
        </p:nvSpPr>
        <p:spPr>
          <a:xfrm>
            <a:off x="2024632" y="2374066"/>
            <a:ext cx="1164061" cy="307777"/>
          </a:xfrm>
          <a:prstGeom prst="rect">
            <a:avLst/>
          </a:prstGeom>
          <a:noFill/>
        </p:spPr>
        <p:txBody>
          <a:bodyPr wrap="square" rtlCol="0">
            <a:spAutoFit/>
          </a:bodyPr>
          <a:lstStyle/>
          <a:p>
            <a:r>
              <a:rPr lang="ja-JP" altLang="en-US" sz="1400">
                <a:latin typeface="MS PGothic" panose="020B0600070205080204" pitchFamily="34" charset="-128"/>
                <a:ea typeface="MS PGothic" panose="020B0600070205080204" pitchFamily="34" charset="-128"/>
              </a:rPr>
              <a:t>（</a:t>
            </a:r>
            <a:r>
              <a:rPr lang="en-US" altLang="ja-JP" sz="1400" dirty="0">
                <a:latin typeface="MS PGothic" panose="020B0600070205080204" pitchFamily="34" charset="-128"/>
                <a:ea typeface="MS PGothic" panose="020B0600070205080204" pitchFamily="34" charset="-128"/>
              </a:rPr>
              <a:t>92</a:t>
            </a:r>
            <a:r>
              <a:rPr lang="ja-JP" altLang="en-US" sz="1400">
                <a:latin typeface="MS PGothic" panose="020B0600070205080204" pitchFamily="34" charset="-128"/>
                <a:ea typeface="MS PGothic" panose="020B0600070205080204" pitchFamily="34" charset="-128"/>
              </a:rPr>
              <a:t>億年間）</a:t>
            </a:r>
            <a:endParaRPr lang="en-US" altLang="ja-JP" sz="1400" dirty="0">
              <a:latin typeface="MS PGothic" panose="020B0600070205080204" pitchFamily="34" charset="-128"/>
              <a:ea typeface="MS PGothic" panose="020B0600070205080204" pitchFamily="34" charset="-128"/>
            </a:endParaRPr>
          </a:p>
        </p:txBody>
      </p:sp>
      <p:sp>
        <p:nvSpPr>
          <p:cNvPr id="229" name="テキスト ボックス 228">
            <a:extLst>
              <a:ext uri="{FF2B5EF4-FFF2-40B4-BE49-F238E27FC236}">
                <a16:creationId xmlns:a16="http://schemas.microsoft.com/office/drawing/2014/main" id="{C126818C-D47E-0645-8C1D-E330C49FF127}"/>
              </a:ext>
            </a:extLst>
          </p:cNvPr>
          <p:cNvSpPr txBox="1"/>
          <p:nvPr/>
        </p:nvSpPr>
        <p:spPr>
          <a:xfrm>
            <a:off x="1444113" y="2822687"/>
            <a:ext cx="667526" cy="307777"/>
          </a:xfrm>
          <a:prstGeom prst="rect">
            <a:avLst/>
          </a:prstGeom>
          <a:noFill/>
        </p:spPr>
        <p:txBody>
          <a:bodyPr wrap="square" rtlCol="0">
            <a:spAutoFit/>
          </a:bodyPr>
          <a:lstStyle/>
          <a:p>
            <a:r>
              <a:rPr lang="en-US" altLang="ja-JP" sz="1400" dirty="0">
                <a:latin typeface="MS PGothic" panose="020B0600070205080204" pitchFamily="34" charset="-128"/>
                <a:ea typeface="MS PGothic" panose="020B0600070205080204" pitchFamily="34" charset="-128"/>
              </a:rPr>
              <a:t>H, He</a:t>
            </a:r>
          </a:p>
        </p:txBody>
      </p:sp>
      <p:sp>
        <p:nvSpPr>
          <p:cNvPr id="230" name="テキスト ボックス 229">
            <a:extLst>
              <a:ext uri="{FF2B5EF4-FFF2-40B4-BE49-F238E27FC236}">
                <a16:creationId xmlns:a16="http://schemas.microsoft.com/office/drawing/2014/main" id="{4D9264BF-8EB6-3345-A86B-1406EB4B8431}"/>
              </a:ext>
            </a:extLst>
          </p:cNvPr>
          <p:cNvSpPr txBox="1"/>
          <p:nvPr/>
        </p:nvSpPr>
        <p:spPr>
          <a:xfrm>
            <a:off x="475320" y="1683880"/>
            <a:ext cx="1636319" cy="369332"/>
          </a:xfrm>
          <a:prstGeom prst="rect">
            <a:avLst/>
          </a:prstGeom>
          <a:noFill/>
        </p:spPr>
        <p:txBody>
          <a:bodyPr wrap="square" rtlCol="0">
            <a:spAutoFit/>
          </a:bodyPr>
          <a:lstStyle/>
          <a:p>
            <a:r>
              <a:rPr lang="ja-JP" altLang="en-US" b="1">
                <a:solidFill>
                  <a:srgbClr val="0432FF"/>
                </a:solidFill>
                <a:latin typeface="MS PGothic" panose="020B0600070205080204" pitchFamily="34" charset="-128"/>
                <a:ea typeface="MS PGothic" panose="020B0600070205080204" pitchFamily="34" charset="-128"/>
              </a:rPr>
              <a:t>宇宙の歴史</a:t>
            </a:r>
            <a:endParaRPr lang="en-US" altLang="ja-JP" b="1" dirty="0">
              <a:solidFill>
                <a:srgbClr val="0432FF"/>
              </a:solidFill>
              <a:latin typeface="MS PGothic" panose="020B0600070205080204" pitchFamily="34" charset="-128"/>
              <a:ea typeface="MS PGothic" panose="020B0600070205080204" pitchFamily="34" charset="-128"/>
            </a:endParaRPr>
          </a:p>
        </p:txBody>
      </p:sp>
      <p:sp>
        <p:nvSpPr>
          <p:cNvPr id="113" name="テキスト ボックス 112">
            <a:extLst>
              <a:ext uri="{FF2B5EF4-FFF2-40B4-BE49-F238E27FC236}">
                <a16:creationId xmlns:a16="http://schemas.microsoft.com/office/drawing/2014/main" id="{6DDB4ED5-8AFE-C04E-A645-05B2F7D47C81}"/>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
        <p:nvSpPr>
          <p:cNvPr id="5" name="上矢印 4">
            <a:extLst>
              <a:ext uri="{FF2B5EF4-FFF2-40B4-BE49-F238E27FC236}">
                <a16:creationId xmlns:a16="http://schemas.microsoft.com/office/drawing/2014/main" id="{1A48F395-9718-0840-A6E7-4F957037ED37}"/>
              </a:ext>
            </a:extLst>
          </p:cNvPr>
          <p:cNvSpPr/>
          <p:nvPr/>
        </p:nvSpPr>
        <p:spPr>
          <a:xfrm>
            <a:off x="3855645" y="3783537"/>
            <a:ext cx="599425" cy="653143"/>
          </a:xfrm>
          <a:prstGeom prst="upArrow">
            <a:avLst/>
          </a:prstGeom>
          <a:solidFill>
            <a:srgbClr val="D8FFFF"/>
          </a:solidFill>
          <a:ln w="19050">
            <a:solidFill>
              <a:srgbClr val="0432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ボックス 5">
            <a:extLst>
              <a:ext uri="{FF2B5EF4-FFF2-40B4-BE49-F238E27FC236}">
                <a16:creationId xmlns:a16="http://schemas.microsoft.com/office/drawing/2014/main" id="{1A1EEE74-2204-5541-8CE1-C83D4F4C3998}"/>
              </a:ext>
            </a:extLst>
          </p:cNvPr>
          <p:cNvSpPr txBox="1"/>
          <p:nvPr/>
        </p:nvSpPr>
        <p:spPr>
          <a:xfrm>
            <a:off x="658056" y="4488665"/>
            <a:ext cx="7765268" cy="1677382"/>
          </a:xfrm>
          <a:prstGeom prst="rect">
            <a:avLst/>
          </a:prstGeom>
          <a:solidFill>
            <a:srgbClr val="F5FFC8"/>
          </a:solidFill>
          <a:ln>
            <a:solidFill>
              <a:schemeClr val="tx1"/>
            </a:solidFill>
          </a:ln>
        </p:spPr>
        <p:txBody>
          <a:bodyPr wrap="square" rtlCol="0">
            <a:spAutoFit/>
          </a:bodyPr>
          <a:lstStyle/>
          <a:p>
            <a:pPr marL="179388" indent="-179388">
              <a:spcAft>
                <a:spcPts val="600"/>
              </a:spcAft>
              <a:buSzPct val="75000"/>
              <a:buFont typeface="Wingdings" pitchFamily="2" charset="2"/>
              <a:buChar char="l"/>
            </a:pPr>
            <a:r>
              <a:rPr kumimoji="1" lang="ja-JP" altLang="en-US" sz="2200">
                <a:latin typeface="MS PGothic" panose="020B0600070205080204" pitchFamily="34" charset="-128"/>
                <a:ea typeface="MS PGothic" panose="020B0600070205080204" pitchFamily="34" charset="-128"/>
              </a:rPr>
              <a:t>太陽系が誕生したときにどのような物質があったのか</a:t>
            </a:r>
            <a:endParaRPr kumimoji="1" lang="en-US" altLang="ja-JP" sz="2200" dirty="0">
              <a:latin typeface="MS PGothic" panose="020B0600070205080204" pitchFamily="34" charset="-128"/>
              <a:ea typeface="MS PGothic" panose="020B0600070205080204" pitchFamily="34" charset="-128"/>
            </a:endParaRPr>
          </a:p>
          <a:p>
            <a:pPr marL="179388" indent="-179388">
              <a:spcAft>
                <a:spcPts val="600"/>
              </a:spcAft>
              <a:buSzPct val="75000"/>
              <a:buFont typeface="Wingdings" pitchFamily="2" charset="2"/>
              <a:buChar char="l"/>
            </a:pPr>
            <a:r>
              <a:rPr lang="ja-JP" altLang="en-US" sz="2200">
                <a:latin typeface="MS PGothic" panose="020B0600070205080204" pitchFamily="34" charset="-128"/>
                <a:ea typeface="MS PGothic" panose="020B0600070205080204" pitchFamily="34" charset="-128"/>
              </a:rPr>
              <a:t>その物質が、現在までどのように変化してきたのか</a:t>
            </a:r>
            <a:endParaRPr lang="en-US" altLang="ja-JP" sz="2200" dirty="0">
              <a:latin typeface="MS PGothic" panose="020B0600070205080204" pitchFamily="34" charset="-128"/>
              <a:ea typeface="MS PGothic" panose="020B0600070205080204" pitchFamily="34" charset="-128"/>
            </a:endParaRPr>
          </a:p>
          <a:p>
            <a:pPr marL="179388" indent="-179388">
              <a:spcAft>
                <a:spcPts val="600"/>
              </a:spcAft>
              <a:buSzPct val="75000"/>
              <a:buFont typeface="Wingdings" pitchFamily="2" charset="2"/>
              <a:buChar char="l"/>
            </a:pPr>
            <a:r>
              <a:rPr kumimoji="1" lang="ja-JP" altLang="en-US" sz="2200">
                <a:latin typeface="MS PGothic" panose="020B0600070205080204" pitchFamily="34" charset="-128"/>
                <a:ea typeface="MS PGothic" panose="020B0600070205080204" pitchFamily="34" charset="-128"/>
              </a:rPr>
              <a:t>地球の生命の材料となった物質（有機物など）は存在するのか</a:t>
            </a:r>
            <a:endParaRPr kumimoji="1" lang="en-US" altLang="ja-JP" sz="2200" dirty="0">
              <a:latin typeface="MS PGothic" panose="020B0600070205080204" pitchFamily="34" charset="-128"/>
              <a:ea typeface="MS PGothic" panose="020B0600070205080204" pitchFamily="34" charset="-128"/>
            </a:endParaRPr>
          </a:p>
          <a:p>
            <a:pPr marL="179388" indent="-179388">
              <a:spcAft>
                <a:spcPts val="600"/>
              </a:spcAft>
              <a:buSzPct val="75000"/>
              <a:buFont typeface="Wingdings" pitchFamily="2" charset="2"/>
              <a:buChar char="l"/>
            </a:pPr>
            <a:r>
              <a:rPr lang="ja-JP" altLang="en-US" sz="2200">
                <a:latin typeface="MS PGothic" panose="020B0600070205080204" pitchFamily="34" charset="-128"/>
                <a:ea typeface="MS PGothic" panose="020B0600070205080204" pitchFamily="34" charset="-128"/>
              </a:rPr>
              <a:t>地球にある水はどこからきたのか</a:t>
            </a:r>
            <a:endParaRPr kumimoji="1" lang="ja-JP" altLang="en-US" sz="2200">
              <a:latin typeface="MS PGothic" panose="020B0600070205080204" pitchFamily="34" charset="-128"/>
              <a:ea typeface="MS PGothic" panose="020B0600070205080204" pitchFamily="34" charset="-128"/>
            </a:endParaRPr>
          </a:p>
        </p:txBody>
      </p:sp>
      <p:sp>
        <p:nvSpPr>
          <p:cNvPr id="116" name="テキスト ボックス 115">
            <a:extLst>
              <a:ext uri="{FF2B5EF4-FFF2-40B4-BE49-F238E27FC236}">
                <a16:creationId xmlns:a16="http://schemas.microsoft.com/office/drawing/2014/main" id="{DB64956F-CB1D-BF4A-B341-A8632C21F449}"/>
              </a:ext>
            </a:extLst>
          </p:cNvPr>
          <p:cNvSpPr txBox="1"/>
          <p:nvPr/>
        </p:nvSpPr>
        <p:spPr>
          <a:xfrm>
            <a:off x="6024868" y="2254971"/>
            <a:ext cx="1164061" cy="307777"/>
          </a:xfrm>
          <a:prstGeom prst="rect">
            <a:avLst/>
          </a:prstGeom>
          <a:noFill/>
        </p:spPr>
        <p:txBody>
          <a:bodyPr wrap="square" rtlCol="0">
            <a:spAutoFit/>
          </a:bodyPr>
          <a:lstStyle/>
          <a:p>
            <a:r>
              <a:rPr lang="ja-JP" altLang="en-US" sz="1400">
                <a:latin typeface="MS PGothic" panose="020B0600070205080204" pitchFamily="34" charset="-128"/>
                <a:ea typeface="MS PGothic" panose="020B0600070205080204" pitchFamily="34" charset="-128"/>
              </a:rPr>
              <a:t>（</a:t>
            </a:r>
            <a:r>
              <a:rPr lang="en-US" altLang="ja-JP" sz="1400" dirty="0">
                <a:latin typeface="MS PGothic" panose="020B0600070205080204" pitchFamily="34" charset="-128"/>
                <a:ea typeface="MS PGothic" panose="020B0600070205080204" pitchFamily="34" charset="-128"/>
              </a:rPr>
              <a:t>46</a:t>
            </a:r>
            <a:r>
              <a:rPr lang="ja-JP" altLang="en-US" sz="1400">
                <a:latin typeface="MS PGothic" panose="020B0600070205080204" pitchFamily="34" charset="-128"/>
                <a:ea typeface="MS PGothic" panose="020B0600070205080204" pitchFamily="34" charset="-128"/>
              </a:rPr>
              <a:t>億年間）</a:t>
            </a:r>
            <a:endParaRPr lang="en-US" altLang="ja-JP" sz="1400" dirty="0">
              <a:latin typeface="MS PGothic" panose="020B0600070205080204" pitchFamily="34" charset="-128"/>
              <a:ea typeface="MS PGothic" panose="020B0600070205080204" pitchFamily="34" charset="-128"/>
            </a:endParaRPr>
          </a:p>
        </p:txBody>
      </p:sp>
      <p:sp>
        <p:nvSpPr>
          <p:cNvPr id="9" name="テキスト ボックス 8">
            <a:extLst>
              <a:ext uri="{FF2B5EF4-FFF2-40B4-BE49-F238E27FC236}">
                <a16:creationId xmlns:a16="http://schemas.microsoft.com/office/drawing/2014/main" id="{B6EC5765-F55D-BF43-9721-F0DEEA9FECF1}"/>
              </a:ext>
            </a:extLst>
          </p:cNvPr>
          <p:cNvSpPr txBox="1"/>
          <p:nvPr/>
        </p:nvSpPr>
        <p:spPr>
          <a:xfrm>
            <a:off x="328259" y="854710"/>
            <a:ext cx="8538318" cy="707886"/>
          </a:xfrm>
          <a:prstGeom prst="rect">
            <a:avLst/>
          </a:prstGeom>
          <a:noFill/>
        </p:spPr>
        <p:txBody>
          <a:bodyPr wrap="square" rtlCol="0">
            <a:spAutoFit/>
          </a:bodyPr>
          <a:lstStyle/>
          <a:p>
            <a:r>
              <a:rPr kumimoji="1" lang="en-US" altLang="ja-JP" sz="2000" dirty="0">
                <a:latin typeface="MS PGothic" panose="020B0600070205080204" pitchFamily="34" charset="-128"/>
                <a:ea typeface="MS PGothic" panose="020B0600070205080204" pitchFamily="34" charset="-128"/>
              </a:rPr>
              <a:t>138</a:t>
            </a:r>
            <a:r>
              <a:rPr kumimoji="1" lang="ja-JP" altLang="en-US" sz="2000">
                <a:latin typeface="MS PGothic" panose="020B0600070205080204" pitchFamily="34" charset="-128"/>
                <a:ea typeface="MS PGothic" panose="020B0600070205080204" pitchFamily="34" charset="-128"/>
              </a:rPr>
              <a:t>億年という宇宙の歴史の中で、</a:t>
            </a:r>
            <a:r>
              <a:rPr kumimoji="1" lang="en-US" altLang="ja-JP" sz="2000" dirty="0">
                <a:latin typeface="MS PGothic" panose="020B0600070205080204" pitchFamily="34" charset="-128"/>
                <a:ea typeface="MS PGothic" panose="020B0600070205080204" pitchFamily="34" charset="-128"/>
              </a:rPr>
              <a:t>46</a:t>
            </a:r>
            <a:r>
              <a:rPr kumimoji="1" lang="ja-JP" altLang="en-US" sz="2000">
                <a:latin typeface="MS PGothic" panose="020B0600070205080204" pitchFamily="34" charset="-128"/>
                <a:ea typeface="MS PGothic" panose="020B0600070205080204" pitchFamily="34" charset="-128"/>
              </a:rPr>
              <a:t>億年前にどのような物質が存在し、それが現在の地球（水と生命の惑星）にどのように関係しているのかを調べる。</a:t>
            </a:r>
          </a:p>
        </p:txBody>
      </p:sp>
    </p:spTree>
    <p:extLst>
      <p:ext uri="{BB962C8B-B14F-4D97-AF65-F5344CB8AC3E}">
        <p14:creationId xmlns:p14="http://schemas.microsoft.com/office/powerpoint/2010/main" val="166883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F0096A-6180-9745-868F-9B79552A4080}"/>
              </a:ext>
            </a:extLst>
          </p:cNvPr>
          <p:cNvSpPr>
            <a:spLocks noGrp="1"/>
          </p:cNvSpPr>
          <p:nvPr>
            <p:ph type="title"/>
          </p:nvPr>
        </p:nvSpPr>
        <p:spPr/>
        <p:txBody>
          <a:bodyPr/>
          <a:lstStyle/>
          <a:p>
            <a:r>
              <a:rPr kumimoji="1" lang="ja-JP" altLang="en-US">
                <a:latin typeface="MS PGothic" panose="020B0600070205080204" pitchFamily="34" charset="-128"/>
                <a:ea typeface="MS PGothic" panose="020B0600070205080204" pitchFamily="34" charset="-128"/>
              </a:rPr>
              <a:t>レプリカ</a:t>
            </a:r>
            <a:r>
              <a:rPr lang="ja-JP" altLang="en-US"/>
              <a:t>について</a:t>
            </a:r>
            <a:endParaRPr kumimoji="1" lang="ja-JP" altLang="en-US">
              <a:latin typeface="MS PGothic" panose="020B0600070205080204" pitchFamily="34" charset="-128"/>
              <a:ea typeface="MS PGothic" panose="020B0600070205080204" pitchFamily="34" charset="-128"/>
            </a:endParaRPr>
          </a:p>
        </p:txBody>
      </p:sp>
      <p:sp>
        <p:nvSpPr>
          <p:cNvPr id="3" name="コンテンツ プレースホルダー 2">
            <a:extLst>
              <a:ext uri="{FF2B5EF4-FFF2-40B4-BE49-F238E27FC236}">
                <a16:creationId xmlns:a16="http://schemas.microsoft.com/office/drawing/2014/main" id="{D0C39798-DAF2-D746-87C4-F5AEACBD38A5}"/>
              </a:ext>
            </a:extLst>
          </p:cNvPr>
          <p:cNvSpPr>
            <a:spLocks noGrp="1"/>
          </p:cNvSpPr>
          <p:nvPr>
            <p:ph idx="1"/>
          </p:nvPr>
        </p:nvSpPr>
        <p:spPr>
          <a:xfrm>
            <a:off x="349777" y="746320"/>
            <a:ext cx="8471338" cy="2682680"/>
          </a:xfrm>
        </p:spPr>
        <p:txBody>
          <a:bodyPr>
            <a:noAutofit/>
          </a:bodyPr>
          <a:lstStyle/>
          <a:p>
            <a:r>
              <a:rPr kumimoji="1" lang="ja-JP" altLang="en-US" sz="2000">
                <a:latin typeface="MS PGothic" panose="020B0600070205080204" pitchFamily="34" charset="-128"/>
                <a:ea typeface="MS PGothic" panose="020B0600070205080204" pitchFamily="34" charset="-128"/>
              </a:rPr>
              <a:t>「はやぶさ</a:t>
            </a:r>
            <a:r>
              <a:rPr kumimoji="1" lang="en-US" altLang="ja-JP" sz="2000" dirty="0">
                <a:latin typeface="MS PGothic" panose="020B0600070205080204" pitchFamily="34" charset="-128"/>
                <a:ea typeface="MS PGothic" panose="020B0600070205080204" pitchFamily="34" charset="-128"/>
              </a:rPr>
              <a:t>2</a:t>
            </a:r>
            <a:r>
              <a:rPr kumimoji="1" lang="ja-JP" altLang="en-US" sz="2000">
                <a:latin typeface="MS PGothic" panose="020B0600070205080204" pitchFamily="34" charset="-128"/>
                <a:ea typeface="MS PGothic" panose="020B0600070205080204" pitchFamily="34" charset="-128"/>
              </a:rPr>
              <a:t>」が小惑星リュウグウで採取したサンプルの中で</a:t>
            </a:r>
            <a:r>
              <a:rPr kumimoji="1" lang="en-US" altLang="ja-JP" sz="2000" dirty="0">
                <a:latin typeface="MS PGothic" panose="020B0600070205080204" pitchFamily="34" charset="-128"/>
                <a:ea typeface="MS PGothic" panose="020B0600070205080204" pitchFamily="34" charset="-128"/>
              </a:rPr>
              <a:t>3</a:t>
            </a:r>
            <a:r>
              <a:rPr kumimoji="1" lang="ja-JP" altLang="en-US" sz="2000">
                <a:latin typeface="MS PGothic" panose="020B0600070205080204" pitchFamily="34" charset="-128"/>
                <a:ea typeface="MS PGothic" panose="020B0600070205080204" pitchFamily="34" charset="-128"/>
              </a:rPr>
              <a:t>番目に大きいものについて精密なレプリカを製作した。（実物大と</a:t>
            </a:r>
            <a:r>
              <a:rPr kumimoji="1" lang="en-US" altLang="ja-JP" sz="2000" dirty="0">
                <a:latin typeface="MS PGothic" panose="020B0600070205080204" pitchFamily="34" charset="-128"/>
                <a:ea typeface="MS PGothic" panose="020B0600070205080204" pitchFamily="34" charset="-128"/>
              </a:rPr>
              <a:t>10</a:t>
            </a:r>
            <a:r>
              <a:rPr kumimoji="1" lang="ja-JP" altLang="en-US" sz="2000">
                <a:latin typeface="MS PGothic" panose="020B0600070205080204" pitchFamily="34" charset="-128"/>
                <a:ea typeface="MS PGothic" panose="020B0600070205080204" pitchFamily="34" charset="-128"/>
              </a:rPr>
              <a:t>倍サイズ）</a:t>
            </a:r>
            <a:endParaRPr kumimoji="1" lang="en-US" altLang="ja-JP" sz="2000" dirty="0">
              <a:latin typeface="MS PGothic" panose="020B0600070205080204" pitchFamily="34" charset="-128"/>
              <a:ea typeface="MS PGothic" panose="020B0600070205080204" pitchFamily="34" charset="-128"/>
            </a:endParaRPr>
          </a:p>
          <a:p>
            <a:r>
              <a:rPr lang="ja-JP" altLang="en-US" sz="2000"/>
              <a:t>レプリカの元になったデータは、「はやぶさ</a:t>
            </a:r>
            <a:r>
              <a:rPr lang="en-US" altLang="ja-JP" sz="2000" dirty="0"/>
              <a:t>2</a:t>
            </a:r>
            <a:r>
              <a:rPr lang="ja-JP" altLang="en-US" sz="2000"/>
              <a:t>」の初期分析チームが放射光施設</a:t>
            </a:r>
            <a:r>
              <a:rPr lang="en" altLang="ja-JP" sz="2000" dirty="0"/>
              <a:t>SPring-8</a:t>
            </a:r>
            <a:r>
              <a:rPr lang="ja-JP" altLang="en-US" sz="2000"/>
              <a:t>の高分解能</a:t>
            </a:r>
            <a:r>
              <a:rPr lang="en" altLang="ja-JP" sz="2000" dirty="0"/>
              <a:t>CT</a:t>
            </a:r>
            <a:r>
              <a:rPr lang="ja-JP" altLang="en-US" sz="2000"/>
              <a:t>撮影装置によって計測したものである。</a:t>
            </a:r>
            <a:endParaRPr kumimoji="1" lang="en-US" altLang="ja-JP" sz="2000" dirty="0">
              <a:latin typeface="MS PGothic" panose="020B0600070205080204" pitchFamily="34" charset="-128"/>
              <a:ea typeface="MS PGothic" panose="020B0600070205080204" pitchFamily="34" charset="-128"/>
            </a:endParaRPr>
          </a:p>
          <a:p>
            <a:r>
              <a:rPr kumimoji="1" lang="ja-JP" altLang="en-US" sz="2000">
                <a:latin typeface="MS PGothic" panose="020B0600070205080204" pitchFamily="34" charset="-128"/>
                <a:ea typeface="MS PGothic" panose="020B0600070205080204" pitchFamily="34" charset="-128"/>
              </a:rPr>
              <a:t>レプリカは、</a:t>
            </a:r>
            <a:r>
              <a:rPr kumimoji="1" lang="en-US" altLang="ja-JP" sz="2000" dirty="0">
                <a:latin typeface="MS PGothic" panose="020B0600070205080204" pitchFamily="34" charset="-128"/>
                <a:ea typeface="MS PGothic" panose="020B0600070205080204" pitchFamily="34" charset="-128"/>
              </a:rPr>
              <a:t>JAXA</a:t>
            </a:r>
            <a:r>
              <a:rPr kumimoji="1" lang="ja-JP" altLang="en-US" sz="2000">
                <a:latin typeface="MS PGothic" panose="020B0600070205080204" pitchFamily="34" charset="-128"/>
                <a:ea typeface="MS PGothic" panose="020B0600070205080204" pitchFamily="34" charset="-128"/>
              </a:rPr>
              <a:t>宇宙科学研究所の先端工作技術グループによって製作された。</a:t>
            </a:r>
            <a:endParaRPr kumimoji="1" lang="en-US" altLang="ja-JP" sz="2000" dirty="0">
              <a:latin typeface="MS PGothic" panose="020B0600070205080204" pitchFamily="34" charset="-128"/>
              <a:ea typeface="MS PGothic" panose="020B0600070205080204" pitchFamily="34" charset="-128"/>
            </a:endParaRPr>
          </a:p>
          <a:p>
            <a:r>
              <a:rPr lang="ja-JP" altLang="en-US" sz="2000"/>
              <a:t>配布には、「</a:t>
            </a:r>
            <a:r>
              <a:rPr lang="ja-JP" altLang="en" sz="2000"/>
              <a:t>ＪＡＸＡ</a:t>
            </a:r>
            <a:r>
              <a:rPr lang="ja-JP" altLang="en-US" sz="2000"/>
              <a:t>宇宙科学研究所と夢を創る会（民間団体）」 および「銀河連邦サガミハラ共和国（相模原市）」に協力していただいた。</a:t>
            </a:r>
            <a:endParaRPr kumimoji="1" lang="ja-JP" altLang="en-US" sz="2000">
              <a:latin typeface="MS PGothic" panose="020B0600070205080204" pitchFamily="34" charset="-128"/>
              <a:ea typeface="MS PGothic" panose="020B0600070205080204" pitchFamily="34" charset="-128"/>
            </a:endParaRPr>
          </a:p>
        </p:txBody>
      </p:sp>
      <p:pic>
        <p:nvPicPr>
          <p:cNvPr id="7" name="図 6">
            <a:extLst>
              <a:ext uri="{FF2B5EF4-FFF2-40B4-BE49-F238E27FC236}">
                <a16:creationId xmlns:a16="http://schemas.microsoft.com/office/drawing/2014/main" id="{4F2531CB-835D-C340-BED1-42AB9318C5BF}"/>
              </a:ext>
            </a:extLst>
          </p:cNvPr>
          <p:cNvPicPr>
            <a:picLocks noChangeAspect="1"/>
          </p:cNvPicPr>
          <p:nvPr/>
        </p:nvPicPr>
        <p:blipFill>
          <a:blip r:embed="rId2"/>
          <a:stretch>
            <a:fillRect/>
          </a:stretch>
        </p:blipFill>
        <p:spPr>
          <a:xfrm>
            <a:off x="3972910" y="3572611"/>
            <a:ext cx="4756912" cy="3171274"/>
          </a:xfrm>
          <a:prstGeom prst="rect">
            <a:avLst/>
          </a:prstGeom>
        </p:spPr>
      </p:pic>
      <p:sp>
        <p:nvSpPr>
          <p:cNvPr id="8" name="テキスト ボックス 7">
            <a:extLst>
              <a:ext uri="{FF2B5EF4-FFF2-40B4-BE49-F238E27FC236}">
                <a16:creationId xmlns:a16="http://schemas.microsoft.com/office/drawing/2014/main" id="{6F95955E-8468-CE4A-B1D9-BD790F3E9FAE}"/>
              </a:ext>
            </a:extLst>
          </p:cNvPr>
          <p:cNvSpPr txBox="1"/>
          <p:nvPr/>
        </p:nvSpPr>
        <p:spPr>
          <a:xfrm>
            <a:off x="1545021" y="5511515"/>
            <a:ext cx="2334610" cy="1200329"/>
          </a:xfrm>
          <a:prstGeom prst="rect">
            <a:avLst/>
          </a:prstGeom>
          <a:noFill/>
        </p:spPr>
        <p:txBody>
          <a:bodyPr wrap="square" rtlCol="0">
            <a:spAutoFit/>
          </a:bodyPr>
          <a:lstStyle/>
          <a:p>
            <a:r>
              <a:rPr kumimoji="1" lang="ja-JP" altLang="en-US">
                <a:latin typeface="MS PGothic" panose="020B0600070205080204" pitchFamily="34" charset="-128"/>
                <a:ea typeface="MS PGothic" panose="020B0600070205080204" pitchFamily="34" charset="-128"/>
              </a:rPr>
              <a:t>レプリカの写真</a:t>
            </a:r>
            <a:endParaRPr kumimoji="1" lang="en-US" altLang="ja-JP" dirty="0">
              <a:latin typeface="MS PGothic" panose="020B0600070205080204" pitchFamily="34" charset="-128"/>
              <a:ea typeface="MS PGothic" panose="020B0600070205080204" pitchFamily="34" charset="-128"/>
            </a:endParaRPr>
          </a:p>
          <a:p>
            <a:r>
              <a:rPr kumimoji="1" lang="ja-JP" altLang="en-US">
                <a:latin typeface="MS PGothic" panose="020B0600070205080204" pitchFamily="34" charset="-128"/>
                <a:ea typeface="MS PGothic" panose="020B0600070205080204" pitchFamily="34" charset="-128"/>
              </a:rPr>
              <a:t>　　左：実物大</a:t>
            </a:r>
            <a:endParaRPr kumimoji="1" lang="en-US" altLang="ja-JP" dirty="0">
              <a:latin typeface="MS PGothic" panose="020B0600070205080204" pitchFamily="34" charset="-128"/>
              <a:ea typeface="MS PGothic" panose="020B0600070205080204" pitchFamily="34" charset="-128"/>
            </a:endParaRPr>
          </a:p>
          <a:p>
            <a:r>
              <a:rPr lang="ja-JP" altLang="en-US">
                <a:latin typeface="MS PGothic" panose="020B0600070205080204" pitchFamily="34" charset="-128"/>
                <a:ea typeface="MS PGothic" panose="020B0600070205080204" pitchFamily="34" charset="-128"/>
              </a:rPr>
              <a:t>　　右：</a:t>
            </a:r>
            <a:r>
              <a:rPr lang="en-US" altLang="ja-JP" dirty="0">
                <a:latin typeface="MS PGothic" panose="020B0600070205080204" pitchFamily="34" charset="-128"/>
                <a:ea typeface="MS PGothic" panose="020B0600070205080204" pitchFamily="34" charset="-128"/>
              </a:rPr>
              <a:t>10</a:t>
            </a:r>
            <a:r>
              <a:rPr lang="ja-JP" altLang="en-US">
                <a:latin typeface="MS PGothic" panose="020B0600070205080204" pitchFamily="34" charset="-128"/>
                <a:ea typeface="MS PGothic" panose="020B0600070205080204" pitchFamily="34" charset="-128"/>
              </a:rPr>
              <a:t>倍に拡大</a:t>
            </a:r>
            <a:endParaRPr lang="en-US" altLang="ja-JP" dirty="0">
              <a:latin typeface="MS PGothic" panose="020B0600070205080204" pitchFamily="34" charset="-128"/>
              <a:ea typeface="MS PGothic" panose="020B0600070205080204" pitchFamily="34" charset="-128"/>
            </a:endParaRPr>
          </a:p>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
        <p:nvSpPr>
          <p:cNvPr id="9" name="スライド番号プレースホルダー 8">
            <a:extLst>
              <a:ext uri="{FF2B5EF4-FFF2-40B4-BE49-F238E27FC236}">
                <a16:creationId xmlns:a16="http://schemas.microsoft.com/office/drawing/2014/main" id="{AFDD0A24-CCC8-FE41-B219-FF786FE1561B}"/>
              </a:ext>
            </a:extLst>
          </p:cNvPr>
          <p:cNvSpPr>
            <a:spLocks noGrp="1"/>
          </p:cNvSpPr>
          <p:nvPr>
            <p:ph type="sldNum" sz="quarter" idx="12"/>
          </p:nvPr>
        </p:nvSpPr>
        <p:spPr/>
        <p:txBody>
          <a:bodyPr/>
          <a:lstStyle/>
          <a:p>
            <a:fld id="{1F4D6A8C-D702-7A43-9401-7D92519C8545}" type="slidenum">
              <a:rPr kumimoji="1" lang="ja-JP" altLang="en-US" smtClean="0"/>
              <a:t>3</a:t>
            </a:fld>
            <a:endParaRPr kumimoji="1" lang="ja-JP" altLang="en-US"/>
          </a:p>
        </p:txBody>
      </p:sp>
    </p:spTree>
    <p:extLst>
      <p:ext uri="{BB962C8B-B14F-4D97-AF65-F5344CB8AC3E}">
        <p14:creationId xmlns:p14="http://schemas.microsoft.com/office/powerpoint/2010/main" val="11460975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3A4C52E-D07B-7744-B93F-0DB08AB877EA}"/>
              </a:ext>
            </a:extLst>
          </p:cNvPr>
          <p:cNvSpPr>
            <a:spLocks noGrp="1"/>
          </p:cNvSpPr>
          <p:nvPr>
            <p:ph type="title"/>
          </p:nvPr>
        </p:nvSpPr>
        <p:spPr/>
        <p:txBody>
          <a:bodyPr/>
          <a:lstStyle/>
          <a:p>
            <a:r>
              <a:rPr kumimoji="1" lang="ja-JP" altLang="en-US">
                <a:latin typeface="MS PGothic" panose="020B0600070205080204" pitchFamily="34" charset="-128"/>
                <a:ea typeface="MS PGothic" panose="020B0600070205080204" pitchFamily="34" charset="-128"/>
              </a:rPr>
              <a:t>レプリカとなったサンプルの情報</a:t>
            </a:r>
          </a:p>
        </p:txBody>
      </p:sp>
      <p:graphicFrame>
        <p:nvGraphicFramePr>
          <p:cNvPr id="4" name="表 4">
            <a:extLst>
              <a:ext uri="{FF2B5EF4-FFF2-40B4-BE49-F238E27FC236}">
                <a16:creationId xmlns:a16="http://schemas.microsoft.com/office/drawing/2014/main" id="{A9B91F46-9319-1042-A23A-D03C93C56418}"/>
              </a:ext>
            </a:extLst>
          </p:cNvPr>
          <p:cNvGraphicFramePr>
            <a:graphicFrameLocks noGrp="1"/>
          </p:cNvGraphicFramePr>
          <p:nvPr>
            <p:extLst>
              <p:ext uri="{D42A27DB-BD31-4B8C-83A1-F6EECF244321}">
                <p14:modId xmlns:p14="http://schemas.microsoft.com/office/powerpoint/2010/main" val="1860507733"/>
              </p:ext>
            </p:extLst>
          </p:nvPr>
        </p:nvGraphicFramePr>
        <p:xfrm>
          <a:off x="843763" y="1007241"/>
          <a:ext cx="7483365" cy="3582276"/>
        </p:xfrm>
        <a:graphic>
          <a:graphicData uri="http://schemas.openxmlformats.org/drawingml/2006/table">
            <a:tbl>
              <a:tblPr firstRow="1" bandRow="1">
                <a:tableStyleId>{5940675A-B579-460E-94D1-54222C63F5DA}</a:tableStyleId>
              </a:tblPr>
              <a:tblGrid>
                <a:gridCol w="2219204">
                  <a:extLst>
                    <a:ext uri="{9D8B030D-6E8A-4147-A177-3AD203B41FA5}">
                      <a16:colId xmlns:a16="http://schemas.microsoft.com/office/drawing/2014/main" val="544314489"/>
                    </a:ext>
                  </a:extLst>
                </a:gridCol>
                <a:gridCol w="5264161">
                  <a:extLst>
                    <a:ext uri="{9D8B030D-6E8A-4147-A177-3AD203B41FA5}">
                      <a16:colId xmlns:a16="http://schemas.microsoft.com/office/drawing/2014/main" val="1938089234"/>
                    </a:ext>
                  </a:extLst>
                </a:gridCol>
              </a:tblGrid>
              <a:tr h="506949">
                <a:tc>
                  <a:txBody>
                    <a:bodyPr/>
                    <a:lstStyle/>
                    <a:p>
                      <a:r>
                        <a:rPr kumimoji="1" lang="ja-JP" altLang="en-US">
                          <a:latin typeface="MS PGothic" panose="020B0600070205080204" pitchFamily="34" charset="-128"/>
                          <a:ea typeface="MS PGothic" panose="020B0600070205080204" pitchFamily="34" charset="-128"/>
                        </a:rPr>
                        <a:t>サンプル名</a:t>
                      </a:r>
                    </a:p>
                  </a:txBody>
                  <a:tcPr/>
                </a:tc>
                <a:tc>
                  <a:txBody>
                    <a:bodyPr/>
                    <a:lstStyle/>
                    <a:p>
                      <a:r>
                        <a:rPr kumimoji="1" lang="en-US" altLang="ja-JP" dirty="0">
                          <a:latin typeface="MS PGothic" panose="020B0600070205080204" pitchFamily="34" charset="-128"/>
                          <a:ea typeface="MS PGothic" panose="020B0600070205080204" pitchFamily="34" charset="-128"/>
                        </a:rPr>
                        <a:t>C0002</a:t>
                      </a:r>
                      <a:endParaRPr kumimoji="1" lang="ja-JP" altLang="en-US">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1516636700"/>
                  </a:ext>
                </a:extLst>
              </a:tr>
              <a:tr h="506949">
                <a:tc>
                  <a:txBody>
                    <a:bodyPr/>
                    <a:lstStyle/>
                    <a:p>
                      <a:r>
                        <a:rPr kumimoji="1" lang="ja-JP" altLang="en-US">
                          <a:latin typeface="MS PGothic" panose="020B0600070205080204" pitchFamily="34" charset="-128"/>
                          <a:ea typeface="MS PGothic" panose="020B0600070205080204" pitchFamily="34" charset="-128"/>
                        </a:rPr>
                        <a:t>採取日</a:t>
                      </a:r>
                    </a:p>
                  </a:txBody>
                  <a:tcPr/>
                </a:tc>
                <a:tc>
                  <a:txBody>
                    <a:bodyPr/>
                    <a:lstStyle/>
                    <a:p>
                      <a:r>
                        <a:rPr lang="en-US" altLang="ja-JP" dirty="0">
                          <a:latin typeface="MS PGothic" panose="020B0600070205080204" pitchFamily="34" charset="-128"/>
                          <a:ea typeface="MS PGothic" panose="020B0600070205080204" pitchFamily="34" charset="-128"/>
                        </a:rPr>
                        <a:t>2019</a:t>
                      </a:r>
                      <a:r>
                        <a:rPr lang="ja-JP" altLang="en-US">
                          <a:latin typeface="MS PGothic" panose="020B0600070205080204" pitchFamily="34" charset="-128"/>
                          <a:ea typeface="MS PGothic" panose="020B0600070205080204" pitchFamily="34" charset="-128"/>
                        </a:rPr>
                        <a:t>年</a:t>
                      </a:r>
                      <a:r>
                        <a:rPr lang="en-US" altLang="ja-JP" dirty="0">
                          <a:latin typeface="MS PGothic" panose="020B0600070205080204" pitchFamily="34" charset="-128"/>
                          <a:ea typeface="MS PGothic" panose="020B0600070205080204" pitchFamily="34" charset="-128"/>
                        </a:rPr>
                        <a:t>7</a:t>
                      </a:r>
                      <a:r>
                        <a:rPr lang="ja-JP" altLang="en-US">
                          <a:latin typeface="MS PGothic" panose="020B0600070205080204" pitchFamily="34" charset="-128"/>
                          <a:ea typeface="MS PGothic" panose="020B0600070205080204" pitchFamily="34" charset="-128"/>
                        </a:rPr>
                        <a:t>月</a:t>
                      </a:r>
                      <a:r>
                        <a:rPr lang="en-US" altLang="ja-JP" dirty="0">
                          <a:latin typeface="MS PGothic" panose="020B0600070205080204" pitchFamily="34" charset="-128"/>
                          <a:ea typeface="MS PGothic" panose="020B0600070205080204" pitchFamily="34" charset="-128"/>
                        </a:rPr>
                        <a:t>11</a:t>
                      </a:r>
                      <a:r>
                        <a:rPr lang="ja-JP" altLang="en-US">
                          <a:latin typeface="MS PGothic" panose="020B0600070205080204" pitchFamily="34" charset="-128"/>
                          <a:ea typeface="MS PGothic" panose="020B0600070205080204" pitchFamily="34" charset="-128"/>
                        </a:rPr>
                        <a:t>日（第</a:t>
                      </a:r>
                      <a:r>
                        <a:rPr lang="en-US" altLang="ja-JP" dirty="0">
                          <a:latin typeface="MS PGothic" panose="020B0600070205080204" pitchFamily="34" charset="-128"/>
                          <a:ea typeface="MS PGothic" panose="020B0600070205080204" pitchFamily="34" charset="-128"/>
                        </a:rPr>
                        <a:t>2</a:t>
                      </a:r>
                      <a:r>
                        <a:rPr lang="ja-JP" altLang="en-US">
                          <a:latin typeface="MS PGothic" panose="020B0600070205080204" pitchFamily="34" charset="-128"/>
                          <a:ea typeface="MS PGothic" panose="020B0600070205080204" pitchFamily="34" charset="-128"/>
                        </a:rPr>
                        <a:t>回タッチダウン）</a:t>
                      </a:r>
                      <a:endParaRPr kumimoji="1" lang="ja-JP" altLang="en-US">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3246164295"/>
                  </a:ext>
                </a:extLst>
              </a:tr>
              <a:tr h="506949">
                <a:tc>
                  <a:txBody>
                    <a:bodyPr/>
                    <a:lstStyle/>
                    <a:p>
                      <a:r>
                        <a:rPr kumimoji="1" lang="ja-JP" altLang="en-US">
                          <a:latin typeface="MS PGothic" panose="020B0600070205080204" pitchFamily="34" charset="-128"/>
                          <a:ea typeface="MS PGothic" panose="020B0600070205080204" pitchFamily="34" charset="-128"/>
                        </a:rPr>
                        <a:t>採取場所</a:t>
                      </a:r>
                    </a:p>
                  </a:txBody>
                  <a:tcPr/>
                </a:tc>
                <a:tc>
                  <a:txBody>
                    <a:bodyPr/>
                    <a:lstStyle/>
                    <a:p>
                      <a:r>
                        <a:rPr kumimoji="1" lang="ja-JP" altLang="en-US">
                          <a:latin typeface="MS PGothic" panose="020B0600070205080204" pitchFamily="34" charset="-128"/>
                          <a:ea typeface="MS PGothic" panose="020B0600070205080204" pitchFamily="34" charset="-128"/>
                        </a:rPr>
                        <a:t>小惑星リュウグウの赤道付近、人工クレーター（</a:t>
                      </a:r>
                      <a:r>
                        <a:rPr kumimoji="1" lang="en-US" altLang="ja-JP" dirty="0">
                          <a:latin typeface="MS PGothic" panose="020B0600070205080204" pitchFamily="34" charset="-128"/>
                          <a:ea typeface="MS PGothic" panose="020B0600070205080204" pitchFamily="34" charset="-128"/>
                        </a:rPr>
                        <a:t>SCI</a:t>
                      </a:r>
                      <a:r>
                        <a:rPr kumimoji="1" lang="ja-JP" altLang="en-US">
                          <a:latin typeface="MS PGothic" panose="020B0600070205080204" pitchFamily="34" charset="-128"/>
                          <a:ea typeface="MS PGothic" panose="020B0600070205080204" pitchFamily="34" charset="-128"/>
                        </a:rPr>
                        <a:t>クレーター、おむすびころりんクレーター）の近く</a:t>
                      </a:r>
                    </a:p>
                  </a:txBody>
                  <a:tcPr/>
                </a:tc>
                <a:extLst>
                  <a:ext uri="{0D108BD9-81ED-4DB2-BD59-A6C34878D82A}">
                    <a16:rowId xmlns:a16="http://schemas.microsoft.com/office/drawing/2014/main" val="2991591774"/>
                  </a:ext>
                </a:extLst>
              </a:tr>
              <a:tr h="506949">
                <a:tc>
                  <a:txBody>
                    <a:bodyPr/>
                    <a:lstStyle/>
                    <a:p>
                      <a:r>
                        <a:rPr kumimoji="1" lang="ja-JP" altLang="en-US">
                          <a:latin typeface="MS PGothic" panose="020B0600070205080204" pitchFamily="34" charset="-128"/>
                          <a:ea typeface="MS PGothic" panose="020B0600070205080204" pitchFamily="34" charset="-128"/>
                        </a:rPr>
                        <a:t>質量</a:t>
                      </a:r>
                    </a:p>
                  </a:txBody>
                  <a:tcPr/>
                </a:tc>
                <a:tc>
                  <a:txBody>
                    <a:bodyPr/>
                    <a:lstStyle/>
                    <a:p>
                      <a:r>
                        <a:rPr kumimoji="1" lang="en-US" altLang="ja-JP" dirty="0">
                          <a:latin typeface="MS PGothic" panose="020B0600070205080204" pitchFamily="34" charset="-128"/>
                          <a:ea typeface="MS PGothic" panose="020B0600070205080204" pitchFamily="34" charset="-128"/>
                        </a:rPr>
                        <a:t>93.5mg</a:t>
                      </a:r>
                      <a:endParaRPr kumimoji="1" lang="ja-JP" altLang="en-US">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1192460705"/>
                  </a:ext>
                </a:extLst>
              </a:tr>
              <a:tr h="506949">
                <a:tc>
                  <a:txBody>
                    <a:bodyPr/>
                    <a:lstStyle/>
                    <a:p>
                      <a:r>
                        <a:rPr kumimoji="1" lang="ja-JP" altLang="en-US">
                          <a:latin typeface="MS PGothic" panose="020B0600070205080204" pitchFamily="34" charset="-128"/>
                          <a:ea typeface="MS PGothic" panose="020B0600070205080204" pitchFamily="34" charset="-128"/>
                        </a:rPr>
                        <a:t>大きさ</a:t>
                      </a:r>
                    </a:p>
                  </a:txBody>
                  <a:tcPr/>
                </a:tc>
                <a:tc>
                  <a:txBody>
                    <a:bodyPr/>
                    <a:lstStyle/>
                    <a:p>
                      <a:r>
                        <a:rPr kumimoji="1" lang="en-US" altLang="ja-JP" dirty="0">
                          <a:latin typeface="MS PGothic" panose="020B0600070205080204" pitchFamily="34" charset="-128"/>
                          <a:ea typeface="MS PGothic" panose="020B0600070205080204" pitchFamily="34" charset="-128"/>
                        </a:rPr>
                        <a:t>8.648mm</a:t>
                      </a:r>
                      <a:endParaRPr kumimoji="1" lang="ja-JP" altLang="en-US">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273942866"/>
                  </a:ext>
                </a:extLst>
              </a:tr>
              <a:tr h="506949">
                <a:tc>
                  <a:txBody>
                    <a:bodyPr/>
                    <a:lstStyle/>
                    <a:p>
                      <a:r>
                        <a:rPr kumimoji="1" lang="ja-JP" altLang="en-US">
                          <a:latin typeface="MS PGothic" panose="020B0600070205080204" pitchFamily="34" charset="-128"/>
                          <a:ea typeface="MS PGothic" panose="020B0600070205080204" pitchFamily="34" charset="-128"/>
                        </a:rPr>
                        <a:t>詳細情報</a:t>
                      </a:r>
                    </a:p>
                  </a:txBody>
                  <a:tcPr/>
                </a:tc>
                <a:tc>
                  <a:txBody>
                    <a:bodyPr/>
                    <a:lstStyle/>
                    <a:p>
                      <a:r>
                        <a:rPr kumimoji="1" lang="ja-JP" altLang="en-US">
                          <a:latin typeface="MS PGothic" panose="020B0600070205080204" pitchFamily="34" charset="-128"/>
                          <a:ea typeface="MS PGothic" panose="020B0600070205080204" pitchFamily="34" charset="-128"/>
                        </a:rPr>
                        <a:t>リュウグウ試料カタログに掲載</a:t>
                      </a:r>
                      <a:endParaRPr kumimoji="1" lang="en-US" altLang="ja-JP" dirty="0">
                        <a:latin typeface="MS PGothic" panose="020B0600070205080204" pitchFamily="34" charset="-128"/>
                        <a:ea typeface="MS PGothic" panose="020B0600070205080204" pitchFamily="34" charset="-128"/>
                      </a:endParaRPr>
                    </a:p>
                    <a:p>
                      <a:r>
                        <a:rPr lang="en" altLang="ja-JP" dirty="0">
                          <a:hlinkClick r:id="rId2"/>
                        </a:rPr>
                        <a:t>https://darts.isas.jaxa.jp/curation/hayabusa2/allDescription.php?sample_id=629</a:t>
                      </a:r>
                      <a:endParaRPr kumimoji="1" lang="ja-JP" altLang="en-US">
                        <a:latin typeface="MS PGothic" panose="020B0600070205080204" pitchFamily="34" charset="-128"/>
                        <a:ea typeface="MS PGothic" panose="020B0600070205080204" pitchFamily="34" charset="-128"/>
                      </a:endParaRPr>
                    </a:p>
                  </a:txBody>
                  <a:tcPr/>
                </a:tc>
                <a:extLst>
                  <a:ext uri="{0D108BD9-81ED-4DB2-BD59-A6C34878D82A}">
                    <a16:rowId xmlns:a16="http://schemas.microsoft.com/office/drawing/2014/main" val="1487867297"/>
                  </a:ext>
                </a:extLst>
              </a:tr>
            </a:tbl>
          </a:graphicData>
        </a:graphic>
      </p:graphicFrame>
      <p:sp>
        <p:nvSpPr>
          <p:cNvPr id="5" name="スライド番号プレースホルダー 4">
            <a:extLst>
              <a:ext uri="{FF2B5EF4-FFF2-40B4-BE49-F238E27FC236}">
                <a16:creationId xmlns:a16="http://schemas.microsoft.com/office/drawing/2014/main" id="{36937BCB-7BEA-1248-87EA-C589F094A834}"/>
              </a:ext>
            </a:extLst>
          </p:cNvPr>
          <p:cNvSpPr>
            <a:spLocks noGrp="1"/>
          </p:cNvSpPr>
          <p:nvPr>
            <p:ph type="sldNum" sz="quarter" idx="12"/>
          </p:nvPr>
        </p:nvSpPr>
        <p:spPr/>
        <p:txBody>
          <a:bodyPr/>
          <a:lstStyle/>
          <a:p>
            <a:fld id="{1F4D6A8C-D702-7A43-9401-7D92519C8545}" type="slidenum">
              <a:rPr kumimoji="1" lang="ja-JP" altLang="en-US" smtClean="0"/>
              <a:t>4</a:t>
            </a:fld>
            <a:endParaRPr kumimoji="1" lang="ja-JP" altLang="en-US"/>
          </a:p>
        </p:txBody>
      </p:sp>
      <p:sp>
        <p:nvSpPr>
          <p:cNvPr id="6" name="テキスト ボックス 5">
            <a:extLst>
              <a:ext uri="{FF2B5EF4-FFF2-40B4-BE49-F238E27FC236}">
                <a16:creationId xmlns:a16="http://schemas.microsoft.com/office/drawing/2014/main" id="{2F4473A6-F981-6E41-A0BD-8F26E9EDD988}"/>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Tree>
    <p:extLst>
      <p:ext uri="{BB962C8B-B14F-4D97-AF65-F5344CB8AC3E}">
        <p14:creationId xmlns:p14="http://schemas.microsoft.com/office/powerpoint/2010/main" val="1980169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95A703-B912-D044-8116-B126886716C6}"/>
              </a:ext>
            </a:extLst>
          </p:cNvPr>
          <p:cNvSpPr>
            <a:spLocks noGrp="1"/>
          </p:cNvSpPr>
          <p:nvPr>
            <p:ph type="title"/>
          </p:nvPr>
        </p:nvSpPr>
        <p:spPr/>
        <p:txBody>
          <a:bodyPr/>
          <a:lstStyle/>
          <a:p>
            <a:r>
              <a:rPr kumimoji="1" lang="ja-JP" altLang="en-US">
                <a:latin typeface="MS PGothic" panose="020B0600070205080204" pitchFamily="34" charset="-128"/>
                <a:ea typeface="MS PGothic" panose="020B0600070205080204" pitchFamily="34" charset="-128"/>
              </a:rPr>
              <a:t>レプリカとなったサンプルの写真</a:t>
            </a:r>
          </a:p>
        </p:txBody>
      </p:sp>
      <p:pic>
        <p:nvPicPr>
          <p:cNvPr id="4" name="図 3">
            <a:extLst>
              <a:ext uri="{FF2B5EF4-FFF2-40B4-BE49-F238E27FC236}">
                <a16:creationId xmlns:a16="http://schemas.microsoft.com/office/drawing/2014/main" id="{27A79F58-AC4C-B54F-A8D3-DCA6CEF3B811}"/>
              </a:ext>
            </a:extLst>
          </p:cNvPr>
          <p:cNvPicPr>
            <a:picLocks noChangeAspect="1"/>
          </p:cNvPicPr>
          <p:nvPr/>
        </p:nvPicPr>
        <p:blipFill>
          <a:blip r:embed="rId2"/>
          <a:stretch>
            <a:fillRect/>
          </a:stretch>
        </p:blipFill>
        <p:spPr>
          <a:xfrm>
            <a:off x="332847" y="1070743"/>
            <a:ext cx="5038652" cy="4478803"/>
          </a:xfrm>
          <a:prstGeom prst="rect">
            <a:avLst/>
          </a:prstGeom>
        </p:spPr>
      </p:pic>
      <p:sp>
        <p:nvSpPr>
          <p:cNvPr id="6" name="テキスト ボックス 5">
            <a:extLst>
              <a:ext uri="{FF2B5EF4-FFF2-40B4-BE49-F238E27FC236}">
                <a16:creationId xmlns:a16="http://schemas.microsoft.com/office/drawing/2014/main" id="{01B6717E-DBC0-604D-B33E-C135E1F2E758}"/>
              </a:ext>
            </a:extLst>
          </p:cNvPr>
          <p:cNvSpPr txBox="1"/>
          <p:nvPr/>
        </p:nvSpPr>
        <p:spPr>
          <a:xfrm>
            <a:off x="660298" y="5818295"/>
            <a:ext cx="8329447" cy="369332"/>
          </a:xfrm>
          <a:prstGeom prst="rect">
            <a:avLst/>
          </a:prstGeom>
          <a:noFill/>
        </p:spPr>
        <p:txBody>
          <a:bodyPr wrap="square">
            <a:spAutoFit/>
          </a:bodyPr>
          <a:lstStyle/>
          <a:p>
            <a:r>
              <a:rPr lang="ja-JP" altLang="en-US"/>
              <a:t>https://darts.isas.jaxa.jp/curation/hayabusa2/allDescription.php?sample_id=629</a:t>
            </a:r>
          </a:p>
        </p:txBody>
      </p:sp>
      <p:sp>
        <p:nvSpPr>
          <p:cNvPr id="8" name="テキスト ボックス 7">
            <a:extLst>
              <a:ext uri="{FF2B5EF4-FFF2-40B4-BE49-F238E27FC236}">
                <a16:creationId xmlns:a16="http://schemas.microsoft.com/office/drawing/2014/main" id="{0A743890-8A1E-A44E-B89F-04F748FF559F}"/>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pic>
        <p:nvPicPr>
          <p:cNvPr id="9" name="図 8">
            <a:extLst>
              <a:ext uri="{FF2B5EF4-FFF2-40B4-BE49-F238E27FC236}">
                <a16:creationId xmlns:a16="http://schemas.microsoft.com/office/drawing/2014/main" id="{9E85E5AE-B3FB-6045-B737-E81318FD4AA3}"/>
              </a:ext>
            </a:extLst>
          </p:cNvPr>
          <p:cNvPicPr>
            <a:picLocks noChangeAspect="1"/>
          </p:cNvPicPr>
          <p:nvPr/>
        </p:nvPicPr>
        <p:blipFill>
          <a:blip r:embed="rId3"/>
          <a:stretch>
            <a:fillRect/>
          </a:stretch>
        </p:blipFill>
        <p:spPr>
          <a:xfrm>
            <a:off x="5785781" y="1070743"/>
            <a:ext cx="2548923" cy="4531418"/>
          </a:xfrm>
          <a:prstGeom prst="rect">
            <a:avLst/>
          </a:prstGeom>
        </p:spPr>
      </p:pic>
      <p:sp>
        <p:nvSpPr>
          <p:cNvPr id="10" name="スライド番号プレースホルダー 9">
            <a:extLst>
              <a:ext uri="{FF2B5EF4-FFF2-40B4-BE49-F238E27FC236}">
                <a16:creationId xmlns:a16="http://schemas.microsoft.com/office/drawing/2014/main" id="{40B5200F-2619-EC49-8662-A0E398F15418}"/>
              </a:ext>
            </a:extLst>
          </p:cNvPr>
          <p:cNvSpPr>
            <a:spLocks noGrp="1"/>
          </p:cNvSpPr>
          <p:nvPr>
            <p:ph type="sldNum" sz="quarter" idx="12"/>
          </p:nvPr>
        </p:nvSpPr>
        <p:spPr/>
        <p:txBody>
          <a:bodyPr/>
          <a:lstStyle/>
          <a:p>
            <a:fld id="{1F4D6A8C-D702-7A43-9401-7D92519C8545}" type="slidenum">
              <a:rPr kumimoji="1" lang="ja-JP" altLang="en-US" smtClean="0"/>
              <a:t>5</a:t>
            </a:fld>
            <a:endParaRPr kumimoji="1" lang="ja-JP" altLang="en-US"/>
          </a:p>
        </p:txBody>
      </p:sp>
    </p:spTree>
    <p:extLst>
      <p:ext uri="{BB962C8B-B14F-4D97-AF65-F5344CB8AC3E}">
        <p14:creationId xmlns:p14="http://schemas.microsoft.com/office/powerpoint/2010/main" val="1455905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3B95A703-B912-D044-8116-B126886716C6}"/>
              </a:ext>
            </a:extLst>
          </p:cNvPr>
          <p:cNvSpPr>
            <a:spLocks noGrp="1"/>
          </p:cNvSpPr>
          <p:nvPr>
            <p:ph type="title"/>
          </p:nvPr>
        </p:nvSpPr>
        <p:spPr>
          <a:xfrm>
            <a:off x="107575" y="114115"/>
            <a:ext cx="8955743" cy="1073554"/>
          </a:xfrm>
        </p:spPr>
        <p:txBody>
          <a:bodyPr/>
          <a:lstStyle/>
          <a:p>
            <a:r>
              <a:rPr kumimoji="1" lang="ja-JP" altLang="en-US">
                <a:latin typeface="MS PGothic" panose="020B0600070205080204" pitchFamily="34" charset="-128"/>
                <a:ea typeface="MS PGothic" panose="020B0600070205080204" pitchFamily="34" charset="-128"/>
              </a:rPr>
              <a:t>レプリカとなったサンプルの</a:t>
            </a:r>
            <a:r>
              <a:rPr lang="ja-JP" altLang="en-US">
                <a:latin typeface="MS PGothic" panose="020B0600070205080204" pitchFamily="34" charset="-128"/>
                <a:ea typeface="MS PGothic" panose="020B0600070205080204" pitchFamily="34" charset="-128"/>
              </a:rPr>
              <a:t>スペクトルデータの一例</a:t>
            </a:r>
            <a:endParaRPr kumimoji="1" lang="ja-JP" altLang="en-US">
              <a:latin typeface="MS PGothic" panose="020B0600070205080204" pitchFamily="34" charset="-128"/>
              <a:ea typeface="MS PGothic" panose="020B0600070205080204" pitchFamily="34" charset="-128"/>
            </a:endParaRPr>
          </a:p>
        </p:txBody>
      </p:sp>
      <p:sp>
        <p:nvSpPr>
          <p:cNvPr id="6" name="テキスト ボックス 5">
            <a:extLst>
              <a:ext uri="{FF2B5EF4-FFF2-40B4-BE49-F238E27FC236}">
                <a16:creationId xmlns:a16="http://schemas.microsoft.com/office/drawing/2014/main" id="{01B6717E-DBC0-604D-B33E-C135E1F2E758}"/>
              </a:ext>
            </a:extLst>
          </p:cNvPr>
          <p:cNvSpPr txBox="1"/>
          <p:nvPr/>
        </p:nvSpPr>
        <p:spPr>
          <a:xfrm>
            <a:off x="650812" y="6087044"/>
            <a:ext cx="8329447" cy="369332"/>
          </a:xfrm>
          <a:prstGeom prst="rect">
            <a:avLst/>
          </a:prstGeom>
          <a:noFill/>
        </p:spPr>
        <p:txBody>
          <a:bodyPr wrap="square">
            <a:spAutoFit/>
          </a:bodyPr>
          <a:lstStyle/>
          <a:p>
            <a:r>
              <a:rPr lang="ja-JP" altLang="en-US">
                <a:latin typeface="MS PGothic" panose="020B0600070205080204" pitchFamily="34" charset="-128"/>
                <a:ea typeface="MS PGothic" panose="020B0600070205080204" pitchFamily="34" charset="-128"/>
              </a:rPr>
              <a:t>https://darts.isas.jaxa.jp/curation/hayabusa2/allDescription.php?sample_id=629</a:t>
            </a:r>
          </a:p>
        </p:txBody>
      </p:sp>
      <p:sp>
        <p:nvSpPr>
          <p:cNvPr id="8" name="テキスト ボックス 7">
            <a:extLst>
              <a:ext uri="{FF2B5EF4-FFF2-40B4-BE49-F238E27FC236}">
                <a16:creationId xmlns:a16="http://schemas.microsoft.com/office/drawing/2014/main" id="{0A743890-8A1E-A44E-B89F-04F748FF559F}"/>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pic>
        <p:nvPicPr>
          <p:cNvPr id="3" name="図 2">
            <a:extLst>
              <a:ext uri="{FF2B5EF4-FFF2-40B4-BE49-F238E27FC236}">
                <a16:creationId xmlns:a16="http://schemas.microsoft.com/office/drawing/2014/main" id="{887DAA45-29D0-D241-9265-2F2AE7FB44CA}"/>
              </a:ext>
            </a:extLst>
          </p:cNvPr>
          <p:cNvPicPr>
            <a:picLocks noChangeAspect="1"/>
          </p:cNvPicPr>
          <p:nvPr/>
        </p:nvPicPr>
        <p:blipFill>
          <a:blip r:embed="rId2"/>
          <a:stretch>
            <a:fillRect/>
          </a:stretch>
        </p:blipFill>
        <p:spPr>
          <a:xfrm>
            <a:off x="1758512" y="1187669"/>
            <a:ext cx="5230868" cy="4009288"/>
          </a:xfrm>
          <a:prstGeom prst="rect">
            <a:avLst/>
          </a:prstGeom>
        </p:spPr>
      </p:pic>
      <p:sp>
        <p:nvSpPr>
          <p:cNvPr id="5" name="テキスト ボックス 4">
            <a:extLst>
              <a:ext uri="{FF2B5EF4-FFF2-40B4-BE49-F238E27FC236}">
                <a16:creationId xmlns:a16="http://schemas.microsoft.com/office/drawing/2014/main" id="{41612F45-2968-0745-9495-4D9897270452}"/>
              </a:ext>
            </a:extLst>
          </p:cNvPr>
          <p:cNvSpPr txBox="1"/>
          <p:nvPr/>
        </p:nvSpPr>
        <p:spPr>
          <a:xfrm>
            <a:off x="650812" y="5225287"/>
            <a:ext cx="7967671" cy="369332"/>
          </a:xfrm>
          <a:prstGeom prst="rect">
            <a:avLst/>
          </a:prstGeom>
          <a:noFill/>
        </p:spPr>
        <p:txBody>
          <a:bodyPr wrap="square" rtlCol="0">
            <a:spAutoFit/>
          </a:bodyPr>
          <a:lstStyle/>
          <a:p>
            <a:r>
              <a:rPr kumimoji="1" lang="en-US" altLang="ja-JP" dirty="0">
                <a:latin typeface="MS PGothic" panose="020B0600070205080204" pitchFamily="34" charset="-128"/>
                <a:ea typeface="MS PGothic" panose="020B0600070205080204" pitchFamily="34" charset="-128"/>
              </a:rPr>
              <a:t>FTIR</a:t>
            </a:r>
            <a:r>
              <a:rPr kumimoji="1" lang="ja-JP" altLang="en-US">
                <a:latin typeface="MS PGothic" panose="020B0600070205080204" pitchFamily="34" charset="-128"/>
                <a:ea typeface="MS PGothic" panose="020B0600070205080204" pitchFamily="34" charset="-128"/>
              </a:rPr>
              <a:t>（連続赤外分光）による。波長</a:t>
            </a:r>
            <a:r>
              <a:rPr kumimoji="1" lang="en-US" altLang="ja-JP" dirty="0">
                <a:latin typeface="MS PGothic" panose="020B0600070205080204" pitchFamily="34" charset="-128"/>
                <a:ea typeface="MS PGothic" panose="020B0600070205080204" pitchFamily="34" charset="-128"/>
              </a:rPr>
              <a:t>2.7μm</a:t>
            </a:r>
            <a:r>
              <a:rPr kumimoji="1" lang="ja-JP" altLang="en-US">
                <a:latin typeface="MS PGothic" panose="020B0600070205080204" pitchFamily="34" charset="-128"/>
                <a:ea typeface="MS PGothic" panose="020B0600070205080204" pitchFamily="34" charset="-128"/>
              </a:rPr>
              <a:t>付近に水に関連する吸収が見られる。</a:t>
            </a:r>
          </a:p>
        </p:txBody>
      </p:sp>
      <p:sp>
        <p:nvSpPr>
          <p:cNvPr id="7" name="スライド番号プレースホルダー 6">
            <a:extLst>
              <a:ext uri="{FF2B5EF4-FFF2-40B4-BE49-F238E27FC236}">
                <a16:creationId xmlns:a16="http://schemas.microsoft.com/office/drawing/2014/main" id="{297893C6-976D-3044-AC1C-0F62BD8FEFE5}"/>
              </a:ext>
            </a:extLst>
          </p:cNvPr>
          <p:cNvSpPr>
            <a:spLocks noGrp="1"/>
          </p:cNvSpPr>
          <p:nvPr>
            <p:ph type="sldNum" sz="quarter" idx="12"/>
          </p:nvPr>
        </p:nvSpPr>
        <p:spPr/>
        <p:txBody>
          <a:bodyPr/>
          <a:lstStyle/>
          <a:p>
            <a:fld id="{1F4D6A8C-D702-7A43-9401-7D92519C8545}" type="slidenum">
              <a:rPr kumimoji="1" lang="ja-JP" altLang="en-US" smtClean="0"/>
              <a:t>6</a:t>
            </a:fld>
            <a:endParaRPr kumimoji="1" lang="ja-JP" altLang="en-US"/>
          </a:p>
        </p:txBody>
      </p:sp>
    </p:spTree>
    <p:extLst>
      <p:ext uri="{BB962C8B-B14F-4D97-AF65-F5344CB8AC3E}">
        <p14:creationId xmlns:p14="http://schemas.microsoft.com/office/powerpoint/2010/main" val="26518781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0C9FF37-FCFF-4243-99C9-8697BC0C1643}"/>
              </a:ext>
            </a:extLst>
          </p:cNvPr>
          <p:cNvSpPr>
            <a:spLocks noGrp="1"/>
          </p:cNvSpPr>
          <p:nvPr>
            <p:ph type="title"/>
          </p:nvPr>
        </p:nvSpPr>
        <p:spPr/>
        <p:txBody>
          <a:bodyPr/>
          <a:lstStyle/>
          <a:p>
            <a:r>
              <a:rPr kumimoji="1" lang="ja-JP" altLang="en-US">
                <a:latin typeface="MS PGothic" panose="020B0600070205080204" pitchFamily="34" charset="-128"/>
                <a:ea typeface="MS PGothic" panose="020B0600070205080204" pitchFamily="34" charset="-128"/>
              </a:rPr>
              <a:t>参考：大きなサンプルの一覧</a:t>
            </a:r>
          </a:p>
        </p:txBody>
      </p:sp>
      <p:pic>
        <p:nvPicPr>
          <p:cNvPr id="5" name="図 4">
            <a:extLst>
              <a:ext uri="{FF2B5EF4-FFF2-40B4-BE49-F238E27FC236}">
                <a16:creationId xmlns:a16="http://schemas.microsoft.com/office/drawing/2014/main" id="{D8C3EA89-4529-9F42-9711-2487CAD202E0}"/>
              </a:ext>
            </a:extLst>
          </p:cNvPr>
          <p:cNvPicPr>
            <a:picLocks noChangeAspect="1"/>
          </p:cNvPicPr>
          <p:nvPr/>
        </p:nvPicPr>
        <p:blipFill>
          <a:blip r:embed="rId2"/>
          <a:stretch>
            <a:fillRect/>
          </a:stretch>
        </p:blipFill>
        <p:spPr>
          <a:xfrm>
            <a:off x="338943" y="1012802"/>
            <a:ext cx="5620499" cy="5185650"/>
          </a:xfrm>
          <a:prstGeom prst="rect">
            <a:avLst/>
          </a:prstGeom>
        </p:spPr>
      </p:pic>
      <p:sp>
        <p:nvSpPr>
          <p:cNvPr id="6" name="テキスト ボックス 5">
            <a:extLst>
              <a:ext uri="{FF2B5EF4-FFF2-40B4-BE49-F238E27FC236}">
                <a16:creationId xmlns:a16="http://schemas.microsoft.com/office/drawing/2014/main" id="{D817FF0B-B384-A240-BE9C-2E32EC227C4F}"/>
              </a:ext>
            </a:extLst>
          </p:cNvPr>
          <p:cNvSpPr txBox="1"/>
          <p:nvPr/>
        </p:nvSpPr>
        <p:spPr>
          <a:xfrm>
            <a:off x="5994808" y="1012802"/>
            <a:ext cx="3149192" cy="4401205"/>
          </a:xfrm>
          <a:prstGeom prst="rect">
            <a:avLst/>
          </a:prstGeom>
          <a:noFill/>
        </p:spPr>
        <p:txBody>
          <a:bodyPr wrap="square">
            <a:spAutoFit/>
          </a:bodyPr>
          <a:lstStyle/>
          <a:p>
            <a:r>
              <a:rPr lang="ja-JP" altLang="en-US" sz="2000">
                <a:latin typeface="MS PGothic" panose="020B0600070205080204" pitchFamily="34" charset="-128"/>
                <a:ea typeface="MS PGothic" panose="020B0600070205080204" pitchFamily="34" charset="-128"/>
              </a:rPr>
              <a:t>はやぶさ</a:t>
            </a:r>
            <a:r>
              <a:rPr lang="en-US" altLang="ja-JP" sz="2000" dirty="0">
                <a:latin typeface="MS PGothic" panose="020B0600070205080204" pitchFamily="34" charset="-128"/>
                <a:ea typeface="MS PGothic" panose="020B0600070205080204" pitchFamily="34" charset="-128"/>
              </a:rPr>
              <a:t>2</a:t>
            </a:r>
            <a:r>
              <a:rPr lang="ja-JP" altLang="en-US" sz="2000">
                <a:latin typeface="MS PGothic" panose="020B0600070205080204" pitchFamily="34" charset="-128"/>
                <a:ea typeface="MS PGothic" panose="020B0600070205080204" pitchFamily="34" charset="-128"/>
              </a:rPr>
              <a:t>サンプルキャッチャー</a:t>
            </a:r>
            <a:r>
              <a:rPr lang="en" altLang="ja-JP" sz="2000" dirty="0">
                <a:latin typeface="MS PGothic" panose="020B0600070205080204" pitchFamily="34" charset="-128"/>
                <a:ea typeface="MS PGothic" panose="020B0600070205080204" pitchFamily="34" charset="-128"/>
              </a:rPr>
              <a:t>C</a:t>
            </a:r>
            <a:r>
              <a:rPr lang="ja-JP" altLang="en-US" sz="2000">
                <a:latin typeface="MS PGothic" panose="020B0600070205080204" pitchFamily="34" charset="-128"/>
                <a:ea typeface="MS PGothic" panose="020B0600070205080204" pitchFamily="34" charset="-128"/>
              </a:rPr>
              <a:t>室から回収した、</a:t>
            </a:r>
            <a:r>
              <a:rPr lang="en-US" altLang="ja-JP" sz="2000" dirty="0">
                <a:latin typeface="MS PGothic" panose="020B0600070205080204" pitchFamily="34" charset="-128"/>
                <a:ea typeface="MS PGothic" panose="020B0600070205080204" pitchFamily="34" charset="-128"/>
              </a:rPr>
              <a:t>10</a:t>
            </a:r>
            <a:r>
              <a:rPr lang="en" altLang="ja-JP" sz="2000" dirty="0">
                <a:latin typeface="MS PGothic" panose="020B0600070205080204" pitchFamily="34" charset="-128"/>
                <a:ea typeface="MS PGothic" panose="020B0600070205080204" pitchFamily="34" charset="-128"/>
              </a:rPr>
              <a:t>mm</a:t>
            </a:r>
            <a:r>
              <a:rPr lang="ja-JP" altLang="en-US" sz="2000">
                <a:latin typeface="MS PGothic" panose="020B0600070205080204" pitchFamily="34" charset="-128"/>
                <a:ea typeface="MS PGothic" panose="020B0600070205080204" pitchFamily="34" charset="-128"/>
              </a:rPr>
              <a:t>超</a:t>
            </a:r>
            <a:r>
              <a:rPr lang="en-US" altLang="ja-JP" sz="2000" dirty="0">
                <a:latin typeface="MS PGothic" panose="020B0600070205080204" pitchFamily="34" charset="-128"/>
                <a:ea typeface="MS PGothic" panose="020B0600070205080204" pitchFamily="34" charset="-128"/>
              </a:rPr>
              <a:t>〜3</a:t>
            </a:r>
            <a:r>
              <a:rPr lang="en" altLang="ja-JP" sz="2000" dirty="0">
                <a:latin typeface="MS PGothic" panose="020B0600070205080204" pitchFamily="34" charset="-128"/>
                <a:ea typeface="MS PGothic" panose="020B0600070205080204" pitchFamily="34" charset="-128"/>
              </a:rPr>
              <a:t>mm</a:t>
            </a:r>
            <a:r>
              <a:rPr lang="ja-JP" altLang="en-US" sz="2000">
                <a:latin typeface="MS PGothic" panose="020B0600070205080204" pitchFamily="34" charset="-128"/>
                <a:ea typeface="MS PGothic" panose="020B0600070205080204" pitchFamily="34" charset="-128"/>
              </a:rPr>
              <a:t>の大型の リュウグウ粒子。粒子を収めた合成石英ガラス製シャーレの外径は</a:t>
            </a:r>
            <a:r>
              <a:rPr lang="en-US" altLang="ja-JP" sz="2000" dirty="0">
                <a:latin typeface="MS PGothic" panose="020B0600070205080204" pitchFamily="34" charset="-128"/>
                <a:ea typeface="MS PGothic" panose="020B0600070205080204" pitchFamily="34" charset="-128"/>
              </a:rPr>
              <a:t>60</a:t>
            </a:r>
            <a:r>
              <a:rPr lang="en" altLang="ja-JP" sz="2000" dirty="0">
                <a:latin typeface="MS PGothic" panose="020B0600070205080204" pitchFamily="34" charset="-128"/>
                <a:ea typeface="MS PGothic" panose="020B0600070205080204" pitchFamily="34" charset="-128"/>
              </a:rPr>
              <a:t>mm</a:t>
            </a:r>
            <a:r>
              <a:rPr lang="ja-JP" altLang="en-US" sz="2000">
                <a:latin typeface="MS PGothic" panose="020B0600070205080204" pitchFamily="34" charset="-128"/>
                <a:ea typeface="MS PGothic" panose="020B0600070205080204" pitchFamily="34" charset="-128"/>
              </a:rPr>
              <a:t>で、 シャーレの底面に刻印されているグリッドの間隔は</a:t>
            </a:r>
            <a:r>
              <a:rPr lang="en-US" altLang="ja-JP" sz="2000" dirty="0">
                <a:latin typeface="MS PGothic" panose="020B0600070205080204" pitchFamily="34" charset="-128"/>
                <a:ea typeface="MS PGothic" panose="020B0600070205080204" pitchFamily="34" charset="-128"/>
              </a:rPr>
              <a:t>5</a:t>
            </a:r>
            <a:r>
              <a:rPr lang="en" altLang="ja-JP" sz="2000" dirty="0">
                <a:latin typeface="MS PGothic" panose="020B0600070205080204" pitchFamily="34" charset="-128"/>
                <a:ea typeface="MS PGothic" panose="020B0600070205080204" pitchFamily="34" charset="-128"/>
              </a:rPr>
              <a:t>mm</a:t>
            </a:r>
            <a:r>
              <a:rPr lang="ja-JP" altLang="en" sz="2000">
                <a:latin typeface="MS PGothic" panose="020B0600070205080204" pitchFamily="34" charset="-128"/>
                <a:ea typeface="MS PGothic" panose="020B0600070205080204" pitchFamily="34" charset="-128"/>
              </a:rPr>
              <a:t>。</a:t>
            </a:r>
            <a:r>
              <a:rPr lang="ja-JP" altLang="en-US" sz="2000">
                <a:latin typeface="MS PGothic" panose="020B0600070205080204" pitchFamily="34" charset="-128"/>
                <a:ea typeface="MS PGothic" panose="020B0600070205080204" pitchFamily="34" charset="-128"/>
              </a:rPr>
              <a:t>シャーレ内の右下 にある</a:t>
            </a:r>
            <a:r>
              <a:rPr lang="en-US" altLang="ja-JP" sz="2000" dirty="0">
                <a:latin typeface="MS PGothic" panose="020B0600070205080204" pitchFamily="34" charset="-128"/>
                <a:ea typeface="MS PGothic" panose="020B0600070205080204" pitchFamily="34" charset="-128"/>
              </a:rPr>
              <a:t>3</a:t>
            </a:r>
            <a:r>
              <a:rPr lang="ja-JP" altLang="en-US" sz="2000">
                <a:latin typeface="MS PGothic" panose="020B0600070205080204" pitchFamily="34" charset="-128"/>
                <a:ea typeface="MS PGothic" panose="020B0600070205080204" pitchFamily="34" charset="-128"/>
              </a:rPr>
              <a:t>個の金属片は、同じくキャッチャー</a:t>
            </a:r>
            <a:r>
              <a:rPr lang="en" altLang="ja-JP" sz="2000" dirty="0">
                <a:latin typeface="MS PGothic" panose="020B0600070205080204" pitchFamily="34" charset="-128"/>
                <a:ea typeface="MS PGothic" panose="020B0600070205080204" pitchFamily="34" charset="-128"/>
              </a:rPr>
              <a:t>C</a:t>
            </a:r>
            <a:r>
              <a:rPr lang="ja-JP" altLang="en-US" sz="2000">
                <a:latin typeface="MS PGothic" panose="020B0600070205080204" pitchFamily="34" charset="-128"/>
                <a:ea typeface="MS PGothic" panose="020B0600070205080204" pitchFamily="34" charset="-128"/>
              </a:rPr>
              <a:t>室から回収された、サンプル 採集時に発生した思われる、探査機起源の人工物</a:t>
            </a:r>
            <a:r>
              <a:rPr lang="en-US" altLang="ja-JP" sz="2000" dirty="0">
                <a:latin typeface="MS PGothic" panose="020B0600070205080204" pitchFamily="34" charset="-128"/>
                <a:ea typeface="MS PGothic" panose="020B0600070205080204" pitchFamily="34" charset="-128"/>
              </a:rPr>
              <a:t>(</a:t>
            </a:r>
            <a:r>
              <a:rPr lang="ja-JP" altLang="en-US" sz="2000">
                <a:latin typeface="MS PGothic" panose="020B0600070205080204" pitchFamily="34" charset="-128"/>
                <a:ea typeface="MS PGothic" panose="020B0600070205080204" pitchFamily="34" charset="-128"/>
              </a:rPr>
              <a:t>アルミ片</a:t>
            </a:r>
            <a:r>
              <a:rPr lang="en-US" altLang="ja-JP" sz="2000" dirty="0">
                <a:latin typeface="MS PGothic" panose="020B0600070205080204" pitchFamily="34" charset="-128"/>
                <a:ea typeface="MS PGothic" panose="020B0600070205080204" pitchFamily="34" charset="-128"/>
              </a:rPr>
              <a:t>)</a:t>
            </a:r>
            <a:r>
              <a:rPr lang="ja-JP" altLang="en-US" sz="2000">
                <a:latin typeface="MS PGothic" panose="020B0600070205080204" pitchFamily="34" charset="-128"/>
                <a:ea typeface="MS PGothic" panose="020B0600070205080204" pitchFamily="34" charset="-128"/>
              </a:rPr>
              <a:t>。</a:t>
            </a:r>
            <a:endParaRPr kumimoji="1" lang="ja-JP" altLang="en-US" sz="2000">
              <a:latin typeface="MS PGothic" panose="020B0600070205080204" pitchFamily="34" charset="-128"/>
              <a:ea typeface="MS PGothic" panose="020B0600070205080204" pitchFamily="34" charset="-128"/>
            </a:endParaRPr>
          </a:p>
        </p:txBody>
      </p:sp>
      <p:sp>
        <p:nvSpPr>
          <p:cNvPr id="7" name="テキスト ボックス 6">
            <a:extLst>
              <a:ext uri="{FF2B5EF4-FFF2-40B4-BE49-F238E27FC236}">
                <a16:creationId xmlns:a16="http://schemas.microsoft.com/office/drawing/2014/main" id="{B2C9DB66-723F-CA4C-8463-5FD5917C6537}"/>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
        <p:nvSpPr>
          <p:cNvPr id="8" name="テキスト ボックス 7">
            <a:extLst>
              <a:ext uri="{FF2B5EF4-FFF2-40B4-BE49-F238E27FC236}">
                <a16:creationId xmlns:a16="http://schemas.microsoft.com/office/drawing/2014/main" id="{6E9CF128-A537-1848-9BCE-4C85659AB5A0}"/>
              </a:ext>
            </a:extLst>
          </p:cNvPr>
          <p:cNvSpPr txBox="1"/>
          <p:nvPr/>
        </p:nvSpPr>
        <p:spPr>
          <a:xfrm>
            <a:off x="6164279" y="5557232"/>
            <a:ext cx="2810249" cy="646331"/>
          </a:xfrm>
          <a:prstGeom prst="rect">
            <a:avLst/>
          </a:prstGeom>
          <a:noFill/>
          <a:ln>
            <a:solidFill>
              <a:schemeClr val="tx1"/>
            </a:solidFill>
          </a:ln>
        </p:spPr>
        <p:txBody>
          <a:bodyPr wrap="square">
            <a:spAutoFit/>
          </a:bodyPr>
          <a:lstStyle/>
          <a:p>
            <a:r>
              <a:rPr lang="ja-JP" altLang="en-US">
                <a:latin typeface="MS PGothic" panose="020B0600070205080204" pitchFamily="34" charset="-128"/>
                <a:ea typeface="MS PGothic" panose="020B0600070205080204" pitchFamily="34" charset="-128"/>
              </a:rPr>
              <a:t>レプリカに対応するサンプルは、下段中央。</a:t>
            </a:r>
            <a:endParaRPr kumimoji="1" lang="ja-JP" altLang="en-US">
              <a:latin typeface="MS PGothic" panose="020B0600070205080204" pitchFamily="34" charset="-128"/>
              <a:ea typeface="MS PGothic" panose="020B0600070205080204" pitchFamily="34" charset="-128"/>
            </a:endParaRPr>
          </a:p>
        </p:txBody>
      </p:sp>
      <p:sp>
        <p:nvSpPr>
          <p:cNvPr id="9" name="スライド番号プレースホルダー 8">
            <a:extLst>
              <a:ext uri="{FF2B5EF4-FFF2-40B4-BE49-F238E27FC236}">
                <a16:creationId xmlns:a16="http://schemas.microsoft.com/office/drawing/2014/main" id="{BD929900-1BDF-8543-B44B-B3B4D8EFD298}"/>
              </a:ext>
            </a:extLst>
          </p:cNvPr>
          <p:cNvSpPr>
            <a:spLocks noGrp="1"/>
          </p:cNvSpPr>
          <p:nvPr>
            <p:ph type="sldNum" sz="quarter" idx="12"/>
          </p:nvPr>
        </p:nvSpPr>
        <p:spPr/>
        <p:txBody>
          <a:bodyPr/>
          <a:lstStyle/>
          <a:p>
            <a:fld id="{1F4D6A8C-D702-7A43-9401-7D92519C8545}" type="slidenum">
              <a:rPr kumimoji="1" lang="ja-JP" altLang="en-US" smtClean="0"/>
              <a:t>7</a:t>
            </a:fld>
            <a:endParaRPr kumimoji="1" lang="ja-JP" altLang="en-US"/>
          </a:p>
        </p:txBody>
      </p:sp>
    </p:spTree>
    <p:extLst>
      <p:ext uri="{BB962C8B-B14F-4D97-AF65-F5344CB8AC3E}">
        <p14:creationId xmlns:p14="http://schemas.microsoft.com/office/powerpoint/2010/main" val="237865443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FDB45352-5524-F04D-AB9A-AD3585D6C49C}"/>
              </a:ext>
            </a:extLst>
          </p:cNvPr>
          <p:cNvPicPr>
            <a:picLocks noChangeAspect="1"/>
          </p:cNvPicPr>
          <p:nvPr/>
        </p:nvPicPr>
        <p:blipFill>
          <a:blip r:embed="rId2"/>
          <a:stretch>
            <a:fillRect/>
          </a:stretch>
        </p:blipFill>
        <p:spPr>
          <a:xfrm>
            <a:off x="338943" y="1012802"/>
            <a:ext cx="5620500" cy="5185650"/>
          </a:xfrm>
          <a:prstGeom prst="rect">
            <a:avLst/>
          </a:prstGeom>
        </p:spPr>
      </p:pic>
      <p:sp>
        <p:nvSpPr>
          <p:cNvPr id="2" name="タイトル 1">
            <a:extLst>
              <a:ext uri="{FF2B5EF4-FFF2-40B4-BE49-F238E27FC236}">
                <a16:creationId xmlns:a16="http://schemas.microsoft.com/office/drawing/2014/main" id="{40C9FF37-FCFF-4243-99C9-8697BC0C1643}"/>
              </a:ext>
            </a:extLst>
          </p:cNvPr>
          <p:cNvSpPr>
            <a:spLocks noGrp="1"/>
          </p:cNvSpPr>
          <p:nvPr>
            <p:ph type="title"/>
          </p:nvPr>
        </p:nvSpPr>
        <p:spPr/>
        <p:txBody>
          <a:bodyPr/>
          <a:lstStyle/>
          <a:p>
            <a:r>
              <a:rPr kumimoji="1" lang="ja-JP" altLang="en-US">
                <a:latin typeface="MS PGothic" panose="020B0600070205080204" pitchFamily="34" charset="-128"/>
                <a:ea typeface="MS PGothic" panose="020B0600070205080204" pitchFamily="34" charset="-128"/>
              </a:rPr>
              <a:t>参考：大きなサンプルの一覧</a:t>
            </a:r>
          </a:p>
        </p:txBody>
      </p:sp>
      <p:sp>
        <p:nvSpPr>
          <p:cNvPr id="6" name="テキスト ボックス 5">
            <a:extLst>
              <a:ext uri="{FF2B5EF4-FFF2-40B4-BE49-F238E27FC236}">
                <a16:creationId xmlns:a16="http://schemas.microsoft.com/office/drawing/2014/main" id="{D817FF0B-B384-A240-BE9C-2E32EC227C4F}"/>
              </a:ext>
            </a:extLst>
          </p:cNvPr>
          <p:cNvSpPr txBox="1"/>
          <p:nvPr/>
        </p:nvSpPr>
        <p:spPr>
          <a:xfrm>
            <a:off x="5994808" y="1012802"/>
            <a:ext cx="3149192" cy="1015663"/>
          </a:xfrm>
          <a:prstGeom prst="rect">
            <a:avLst/>
          </a:prstGeom>
          <a:noFill/>
        </p:spPr>
        <p:txBody>
          <a:bodyPr wrap="square">
            <a:spAutoFit/>
          </a:bodyPr>
          <a:lstStyle/>
          <a:p>
            <a:r>
              <a:rPr kumimoji="1" lang="ja-JP" altLang="en-US" sz="2000">
                <a:latin typeface="MS PGothic" panose="020B0600070205080204" pitchFamily="34" charset="-128"/>
                <a:ea typeface="MS PGothic" panose="020B0600070205080204" pitchFamily="34" charset="-128"/>
              </a:rPr>
              <a:t>前ページのサンプルについて、サンプル名を記載したもの。</a:t>
            </a:r>
          </a:p>
        </p:txBody>
      </p:sp>
      <p:sp>
        <p:nvSpPr>
          <p:cNvPr id="7" name="テキスト ボックス 6">
            <a:extLst>
              <a:ext uri="{FF2B5EF4-FFF2-40B4-BE49-F238E27FC236}">
                <a16:creationId xmlns:a16="http://schemas.microsoft.com/office/drawing/2014/main" id="{B2C9DB66-723F-CA4C-8463-5FD5917C6537}"/>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sp>
        <p:nvSpPr>
          <p:cNvPr id="8" name="テキスト ボックス 7">
            <a:extLst>
              <a:ext uri="{FF2B5EF4-FFF2-40B4-BE49-F238E27FC236}">
                <a16:creationId xmlns:a16="http://schemas.microsoft.com/office/drawing/2014/main" id="{6E9CF128-A537-1848-9BCE-4C85659AB5A0}"/>
              </a:ext>
            </a:extLst>
          </p:cNvPr>
          <p:cNvSpPr txBox="1"/>
          <p:nvPr/>
        </p:nvSpPr>
        <p:spPr>
          <a:xfrm>
            <a:off x="6164279" y="5557232"/>
            <a:ext cx="2810249" cy="646331"/>
          </a:xfrm>
          <a:prstGeom prst="rect">
            <a:avLst/>
          </a:prstGeom>
          <a:noFill/>
          <a:ln>
            <a:solidFill>
              <a:schemeClr val="tx1"/>
            </a:solidFill>
          </a:ln>
        </p:spPr>
        <p:txBody>
          <a:bodyPr wrap="square">
            <a:spAutoFit/>
          </a:bodyPr>
          <a:lstStyle/>
          <a:p>
            <a:r>
              <a:rPr lang="ja-JP" altLang="en-US">
                <a:latin typeface="MS PGothic" panose="020B0600070205080204" pitchFamily="34" charset="-128"/>
                <a:ea typeface="MS PGothic" panose="020B0600070205080204" pitchFamily="34" charset="-128"/>
              </a:rPr>
              <a:t>レプリカに対応するサンプルは、下段中央。</a:t>
            </a:r>
            <a:endParaRPr kumimoji="1" lang="ja-JP" altLang="en-US">
              <a:latin typeface="MS PGothic" panose="020B0600070205080204" pitchFamily="34" charset="-128"/>
              <a:ea typeface="MS PGothic" panose="020B0600070205080204" pitchFamily="34" charset="-128"/>
            </a:endParaRPr>
          </a:p>
        </p:txBody>
      </p:sp>
      <p:sp>
        <p:nvSpPr>
          <p:cNvPr id="9" name="スライド番号プレースホルダー 8">
            <a:extLst>
              <a:ext uri="{FF2B5EF4-FFF2-40B4-BE49-F238E27FC236}">
                <a16:creationId xmlns:a16="http://schemas.microsoft.com/office/drawing/2014/main" id="{3FA4B318-B387-CC46-A04F-1145DC0CB0BE}"/>
              </a:ext>
            </a:extLst>
          </p:cNvPr>
          <p:cNvSpPr>
            <a:spLocks noGrp="1"/>
          </p:cNvSpPr>
          <p:nvPr>
            <p:ph type="sldNum" sz="quarter" idx="12"/>
          </p:nvPr>
        </p:nvSpPr>
        <p:spPr/>
        <p:txBody>
          <a:bodyPr/>
          <a:lstStyle/>
          <a:p>
            <a:fld id="{1F4D6A8C-D702-7A43-9401-7D92519C8545}" type="slidenum">
              <a:rPr kumimoji="1" lang="ja-JP" altLang="en-US" smtClean="0"/>
              <a:t>8</a:t>
            </a:fld>
            <a:endParaRPr kumimoji="1" lang="ja-JP" altLang="en-US"/>
          </a:p>
        </p:txBody>
      </p:sp>
      <p:sp>
        <p:nvSpPr>
          <p:cNvPr id="3" name="テキスト ボックス 2">
            <a:extLst>
              <a:ext uri="{FF2B5EF4-FFF2-40B4-BE49-F238E27FC236}">
                <a16:creationId xmlns:a16="http://schemas.microsoft.com/office/drawing/2014/main" id="{1B749E54-2E3E-7047-9485-EE2222E09759}"/>
              </a:ext>
            </a:extLst>
          </p:cNvPr>
          <p:cNvSpPr txBox="1"/>
          <p:nvPr/>
        </p:nvSpPr>
        <p:spPr>
          <a:xfrm>
            <a:off x="1409515" y="6358776"/>
            <a:ext cx="6704472" cy="307777"/>
          </a:xfrm>
          <a:prstGeom prst="rect">
            <a:avLst/>
          </a:prstGeom>
          <a:noFill/>
          <a:ln>
            <a:solidFill>
              <a:srgbClr val="FF0000"/>
            </a:solidFill>
          </a:ln>
        </p:spPr>
        <p:txBody>
          <a:bodyPr wrap="square" rtlCol="0">
            <a:spAutoFit/>
          </a:bodyPr>
          <a:lstStyle/>
          <a:p>
            <a:pPr algn="ctr"/>
            <a:r>
              <a:rPr lang="ja-JP" altLang="en-US" sz="1400">
                <a:solidFill>
                  <a:srgbClr val="FF0000"/>
                </a:solidFill>
                <a:latin typeface="MS PGothic" panose="020B0600070205080204" pitchFamily="34" charset="-128"/>
                <a:ea typeface="MS PGothic" panose="020B0600070205080204" pitchFamily="34" charset="-128"/>
              </a:rPr>
              <a:t>各サンプルについては、 </a:t>
            </a:r>
            <a:r>
              <a:rPr lang="en" altLang="ja-JP" sz="1400" dirty="0">
                <a:solidFill>
                  <a:srgbClr val="FF0000"/>
                </a:solidFill>
                <a:latin typeface="MS PGothic" panose="020B0600070205080204" pitchFamily="34" charset="-128"/>
                <a:ea typeface="MS PGothic" panose="020B0600070205080204" pitchFamily="34" charset="-128"/>
              </a:rPr>
              <a:t>https://</a:t>
            </a:r>
            <a:r>
              <a:rPr lang="en" altLang="ja-JP" sz="1400" dirty="0" err="1">
                <a:solidFill>
                  <a:srgbClr val="FF0000"/>
                </a:solidFill>
                <a:latin typeface="MS PGothic" panose="020B0600070205080204" pitchFamily="34" charset="-128"/>
                <a:ea typeface="MS PGothic" panose="020B0600070205080204" pitchFamily="34" charset="-128"/>
              </a:rPr>
              <a:t>darts.isas.jaxa.jp</a:t>
            </a:r>
            <a:r>
              <a:rPr lang="en" altLang="ja-JP" sz="1400" dirty="0">
                <a:solidFill>
                  <a:srgbClr val="FF0000"/>
                </a:solidFill>
                <a:latin typeface="MS PGothic" panose="020B0600070205080204" pitchFamily="34" charset="-128"/>
                <a:ea typeface="MS PGothic" panose="020B0600070205080204" pitchFamily="34" charset="-128"/>
              </a:rPr>
              <a:t>/curation/hayabusa2/</a:t>
            </a:r>
            <a:r>
              <a:rPr lang="ja-JP" altLang="en-US" sz="1400">
                <a:solidFill>
                  <a:srgbClr val="FF0000"/>
                </a:solidFill>
                <a:latin typeface="MS PGothic" panose="020B0600070205080204" pitchFamily="34" charset="-128"/>
                <a:ea typeface="MS PGothic" panose="020B0600070205080204" pitchFamily="34" charset="-128"/>
              </a:rPr>
              <a:t> で検索可能</a:t>
            </a:r>
            <a:endParaRPr kumimoji="1" lang="ja-JP" altLang="en-US" sz="1400">
              <a:solidFill>
                <a:srgbClr val="FF0000"/>
              </a:solidFill>
              <a:latin typeface="MS PGothic" panose="020B0600070205080204" pitchFamily="34" charset="-128"/>
              <a:ea typeface="MS PGothic" panose="020B0600070205080204" pitchFamily="34" charset="-128"/>
            </a:endParaRPr>
          </a:p>
        </p:txBody>
      </p:sp>
    </p:spTree>
    <p:extLst>
      <p:ext uri="{BB962C8B-B14F-4D97-AF65-F5344CB8AC3E}">
        <p14:creationId xmlns:p14="http://schemas.microsoft.com/office/powerpoint/2010/main" val="35173840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D88E78-ACF5-9B4A-BED3-A725A2750D8C}"/>
              </a:ext>
            </a:extLst>
          </p:cNvPr>
          <p:cNvSpPr>
            <a:spLocks noGrp="1"/>
          </p:cNvSpPr>
          <p:nvPr>
            <p:ph type="title"/>
          </p:nvPr>
        </p:nvSpPr>
        <p:spPr/>
        <p:txBody>
          <a:bodyPr/>
          <a:lstStyle/>
          <a:p>
            <a:r>
              <a:rPr kumimoji="1" lang="ja-JP" altLang="en-US"/>
              <a:t>参考：リュウグウのサンプル</a:t>
            </a:r>
          </a:p>
        </p:txBody>
      </p:sp>
      <p:sp>
        <p:nvSpPr>
          <p:cNvPr id="4" name="スライド番号プレースホルダー 3">
            <a:extLst>
              <a:ext uri="{FF2B5EF4-FFF2-40B4-BE49-F238E27FC236}">
                <a16:creationId xmlns:a16="http://schemas.microsoft.com/office/drawing/2014/main" id="{B209F5F4-19FC-4F4C-9FC2-6BB24A94A827}"/>
              </a:ext>
            </a:extLst>
          </p:cNvPr>
          <p:cNvSpPr>
            <a:spLocks noGrp="1"/>
          </p:cNvSpPr>
          <p:nvPr>
            <p:ph type="sldNum" sz="quarter" idx="12"/>
          </p:nvPr>
        </p:nvSpPr>
        <p:spPr/>
        <p:txBody>
          <a:bodyPr/>
          <a:lstStyle/>
          <a:p>
            <a:fld id="{4A7DA959-B80D-024B-B2BC-0EAAD2490278}" type="slidenum">
              <a:rPr kumimoji="1" lang="ja-JP" altLang="en-US" smtClean="0"/>
              <a:t>9</a:t>
            </a:fld>
            <a:endParaRPr kumimoji="1" lang="ja-JP" altLang="en-US"/>
          </a:p>
        </p:txBody>
      </p:sp>
      <p:pic>
        <p:nvPicPr>
          <p:cNvPr id="5" name="図 4">
            <a:extLst>
              <a:ext uri="{FF2B5EF4-FFF2-40B4-BE49-F238E27FC236}">
                <a16:creationId xmlns:a16="http://schemas.microsoft.com/office/drawing/2014/main" id="{42EF3C33-43A7-744A-95D3-0C49F17CFD68}"/>
              </a:ext>
            </a:extLst>
          </p:cNvPr>
          <p:cNvPicPr>
            <a:picLocks noChangeAspect="1"/>
          </p:cNvPicPr>
          <p:nvPr/>
        </p:nvPicPr>
        <p:blipFill>
          <a:blip r:embed="rId3"/>
          <a:stretch>
            <a:fillRect/>
          </a:stretch>
        </p:blipFill>
        <p:spPr>
          <a:xfrm>
            <a:off x="3486980" y="1588695"/>
            <a:ext cx="664376" cy="775382"/>
          </a:xfrm>
          <a:prstGeom prst="rect">
            <a:avLst/>
          </a:prstGeom>
        </p:spPr>
      </p:pic>
      <p:pic>
        <p:nvPicPr>
          <p:cNvPr id="6" name="図 5">
            <a:extLst>
              <a:ext uri="{FF2B5EF4-FFF2-40B4-BE49-F238E27FC236}">
                <a16:creationId xmlns:a16="http://schemas.microsoft.com/office/drawing/2014/main" id="{BA617C75-AC57-044F-AC28-63CF43718712}"/>
              </a:ext>
            </a:extLst>
          </p:cNvPr>
          <p:cNvPicPr>
            <a:picLocks noChangeAspect="1"/>
          </p:cNvPicPr>
          <p:nvPr/>
        </p:nvPicPr>
        <p:blipFill>
          <a:blip r:embed="rId4"/>
          <a:stretch>
            <a:fillRect/>
          </a:stretch>
        </p:blipFill>
        <p:spPr>
          <a:xfrm>
            <a:off x="704296" y="1069649"/>
            <a:ext cx="1719925" cy="1659864"/>
          </a:xfrm>
          <a:prstGeom prst="rect">
            <a:avLst/>
          </a:prstGeom>
        </p:spPr>
      </p:pic>
      <p:sp>
        <p:nvSpPr>
          <p:cNvPr id="10" name="Sample container">
            <a:extLst>
              <a:ext uri="{FF2B5EF4-FFF2-40B4-BE49-F238E27FC236}">
                <a16:creationId xmlns:a16="http://schemas.microsoft.com/office/drawing/2014/main" id="{8E81AF44-8E0B-4445-B86F-B1E89BFFE6E7}"/>
              </a:ext>
            </a:extLst>
          </p:cNvPr>
          <p:cNvSpPr txBox="1"/>
          <p:nvPr/>
        </p:nvSpPr>
        <p:spPr>
          <a:xfrm>
            <a:off x="873634" y="765757"/>
            <a:ext cx="1381248" cy="301453"/>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6973" tIns="66973" rIns="66973" bIns="66973" anchor="ctr">
            <a:spAutoFit/>
          </a:bodyPr>
          <a:lstStyle>
            <a:lvl1pPr algn="l">
              <a:lnSpc>
                <a:spcPct val="90000"/>
              </a:lnSpc>
              <a:defRPr sz="2800" b="1">
                <a:latin typeface="Times Roman"/>
                <a:ea typeface="Times Roman"/>
                <a:cs typeface="Times Roman"/>
                <a:sym typeface="Times Roman"/>
              </a:defRPr>
            </a:lvl1pPr>
          </a:lstStyle>
          <a:p>
            <a:r>
              <a:rPr lang="ja-JP" altLang="en-US" sz="1200" b="0">
                <a:latin typeface="MS PGothic" panose="020B0600070205080204" pitchFamily="34" charset="-128"/>
                <a:ea typeface="MS PGothic" panose="020B0600070205080204" pitchFamily="34" charset="-128"/>
              </a:rPr>
              <a:t>サンプルコンテナ</a:t>
            </a:r>
            <a:endParaRPr sz="1200" b="0" dirty="0">
              <a:latin typeface="MS PGothic" panose="020B0600070205080204" pitchFamily="34" charset="-128"/>
              <a:ea typeface="MS PGothic" panose="020B0600070205080204" pitchFamily="34" charset="-128"/>
            </a:endParaRPr>
          </a:p>
        </p:txBody>
      </p:sp>
      <p:sp>
        <p:nvSpPr>
          <p:cNvPr id="11" name="Sample catcher">
            <a:extLst>
              <a:ext uri="{FF2B5EF4-FFF2-40B4-BE49-F238E27FC236}">
                <a16:creationId xmlns:a16="http://schemas.microsoft.com/office/drawing/2014/main" id="{8681B4E2-E561-484A-A786-9340B1C9A180}"/>
              </a:ext>
            </a:extLst>
          </p:cNvPr>
          <p:cNvSpPr txBox="1"/>
          <p:nvPr/>
        </p:nvSpPr>
        <p:spPr>
          <a:xfrm>
            <a:off x="2953446" y="1289345"/>
            <a:ext cx="1408572" cy="301453"/>
          </a:xfrm>
          <a:prstGeom prst="rect">
            <a:avLst/>
          </a:prstGeom>
          <a:no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66973" tIns="66973" rIns="66973" bIns="66973" anchor="ctr">
            <a:spAutoFit/>
          </a:bodyPr>
          <a:lstStyle>
            <a:lvl1pPr algn="l">
              <a:lnSpc>
                <a:spcPct val="90000"/>
              </a:lnSpc>
              <a:defRPr sz="2800" b="1">
                <a:latin typeface="Times Roman"/>
                <a:ea typeface="Times Roman"/>
                <a:cs typeface="Times Roman"/>
                <a:sym typeface="Times Roman"/>
              </a:defRPr>
            </a:lvl1pPr>
          </a:lstStyle>
          <a:p>
            <a:r>
              <a:rPr lang="ja-JP" altLang="en-US" sz="1200" b="0">
                <a:latin typeface="MS PGothic" panose="020B0600070205080204" pitchFamily="34" charset="-128"/>
                <a:ea typeface="MS PGothic" panose="020B0600070205080204" pitchFamily="34" charset="-128"/>
              </a:rPr>
              <a:t>サンプルキャッチャ</a:t>
            </a:r>
            <a:endParaRPr sz="1200" b="0" dirty="0">
              <a:latin typeface="MS PGothic" panose="020B0600070205080204" pitchFamily="34" charset="-128"/>
              <a:ea typeface="MS PGothic" panose="020B0600070205080204" pitchFamily="34" charset="-128"/>
            </a:endParaRPr>
          </a:p>
        </p:txBody>
      </p:sp>
      <p:sp>
        <p:nvSpPr>
          <p:cNvPr id="14" name="Chamber A">
            <a:extLst>
              <a:ext uri="{FF2B5EF4-FFF2-40B4-BE49-F238E27FC236}">
                <a16:creationId xmlns:a16="http://schemas.microsoft.com/office/drawing/2014/main" id="{B5FC710B-405B-2A4F-AF14-711DF1CA0406}"/>
              </a:ext>
            </a:extLst>
          </p:cNvPr>
          <p:cNvSpPr txBox="1"/>
          <p:nvPr/>
        </p:nvSpPr>
        <p:spPr>
          <a:xfrm>
            <a:off x="3540629" y="2125311"/>
            <a:ext cx="446745" cy="2387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sz="1200" b="0" dirty="0">
                <a:latin typeface="MS PGothic" panose="020B0600070205080204" pitchFamily="34" charset="-128"/>
                <a:ea typeface="MS PGothic" panose="020B0600070205080204" pitchFamily="34" charset="-128"/>
              </a:rPr>
              <a:t>A</a:t>
            </a:r>
            <a:r>
              <a:rPr lang="ja-JP" altLang="en-US" sz="1200" b="0">
                <a:latin typeface="MS PGothic" panose="020B0600070205080204" pitchFamily="34" charset="-128"/>
                <a:ea typeface="MS PGothic" panose="020B0600070205080204" pitchFamily="34" charset="-128"/>
              </a:rPr>
              <a:t>室</a:t>
            </a:r>
            <a:endParaRPr sz="1200" b="0" dirty="0">
              <a:latin typeface="MS PGothic" panose="020B0600070205080204" pitchFamily="34" charset="-128"/>
              <a:ea typeface="MS PGothic" panose="020B0600070205080204" pitchFamily="34" charset="-128"/>
            </a:endParaRPr>
          </a:p>
        </p:txBody>
      </p:sp>
      <p:sp>
        <p:nvSpPr>
          <p:cNvPr id="15" name="Chamber B">
            <a:extLst>
              <a:ext uri="{FF2B5EF4-FFF2-40B4-BE49-F238E27FC236}">
                <a16:creationId xmlns:a16="http://schemas.microsoft.com/office/drawing/2014/main" id="{1DECA4C5-D993-654C-B5A9-42F8A7122970}"/>
              </a:ext>
            </a:extLst>
          </p:cNvPr>
          <p:cNvSpPr txBox="1"/>
          <p:nvPr/>
        </p:nvSpPr>
        <p:spPr>
          <a:xfrm>
            <a:off x="3538058" y="1617339"/>
            <a:ext cx="494091" cy="2387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sz="1200" b="0" dirty="0">
                <a:latin typeface="MS PGothic" panose="020B0600070205080204" pitchFamily="34" charset="-128"/>
                <a:ea typeface="MS PGothic" panose="020B0600070205080204" pitchFamily="34" charset="-128"/>
              </a:rPr>
              <a:t>B</a:t>
            </a:r>
            <a:r>
              <a:rPr lang="ja-JP" altLang="en-US" sz="1200" b="0">
                <a:latin typeface="MS PGothic" panose="020B0600070205080204" pitchFamily="34" charset="-128"/>
                <a:ea typeface="MS PGothic" panose="020B0600070205080204" pitchFamily="34" charset="-128"/>
              </a:rPr>
              <a:t>室</a:t>
            </a:r>
            <a:endParaRPr sz="1200" b="0" dirty="0">
              <a:latin typeface="MS PGothic" panose="020B0600070205080204" pitchFamily="34" charset="-128"/>
              <a:ea typeface="MS PGothic" panose="020B0600070205080204" pitchFamily="34" charset="-128"/>
            </a:endParaRPr>
          </a:p>
        </p:txBody>
      </p:sp>
      <p:sp>
        <p:nvSpPr>
          <p:cNvPr id="16" name="Chamber C">
            <a:extLst>
              <a:ext uri="{FF2B5EF4-FFF2-40B4-BE49-F238E27FC236}">
                <a16:creationId xmlns:a16="http://schemas.microsoft.com/office/drawing/2014/main" id="{32C3AC0E-A08B-264E-9A7B-DCADFBAB882C}"/>
              </a:ext>
            </a:extLst>
          </p:cNvPr>
          <p:cNvSpPr txBox="1"/>
          <p:nvPr/>
        </p:nvSpPr>
        <p:spPr>
          <a:xfrm>
            <a:off x="3839810" y="1623180"/>
            <a:ext cx="360929" cy="238767"/>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6789" tIns="26789" rIns="26789" bIns="26789" anchor="ctr">
            <a:spAutoFit/>
          </a:bodyPr>
          <a:lstStyle>
            <a:lvl1pPr>
              <a:defRPr sz="2800" b="1">
                <a:latin typeface="Times Roman"/>
                <a:ea typeface="Times Roman"/>
                <a:cs typeface="Times Roman"/>
                <a:sym typeface="Times Roman"/>
              </a:defRPr>
            </a:lvl1pPr>
          </a:lstStyle>
          <a:p>
            <a:r>
              <a:rPr sz="1200" b="0" dirty="0">
                <a:latin typeface="MS PGothic" panose="020B0600070205080204" pitchFamily="34" charset="-128"/>
                <a:ea typeface="MS PGothic" panose="020B0600070205080204" pitchFamily="34" charset="-128"/>
              </a:rPr>
              <a:t>C</a:t>
            </a:r>
            <a:r>
              <a:rPr lang="ja-JP" altLang="en-US" sz="1200" b="0">
                <a:latin typeface="MS PGothic" panose="020B0600070205080204" pitchFamily="34" charset="-128"/>
                <a:ea typeface="MS PGothic" panose="020B0600070205080204" pitchFamily="34" charset="-128"/>
              </a:rPr>
              <a:t>室</a:t>
            </a:r>
            <a:endParaRPr sz="1200" b="0" dirty="0">
              <a:latin typeface="MS PGothic" panose="020B0600070205080204" pitchFamily="34" charset="-128"/>
              <a:ea typeface="MS PGothic" panose="020B0600070205080204" pitchFamily="34" charset="-128"/>
            </a:endParaRPr>
          </a:p>
        </p:txBody>
      </p:sp>
      <p:pic>
        <p:nvPicPr>
          <p:cNvPr id="40" name="図 11">
            <a:extLst>
              <a:ext uri="{FF2B5EF4-FFF2-40B4-BE49-F238E27FC236}">
                <a16:creationId xmlns:a16="http://schemas.microsoft.com/office/drawing/2014/main" id="{A44C08F0-0F4B-0F46-875A-863FBA6E002B}"/>
              </a:ext>
            </a:extLst>
          </p:cNvPr>
          <p:cNvPicPr>
            <a:picLocks noChangeAspect="1"/>
          </p:cNvPicPr>
          <p:nvPr/>
        </p:nvPicPr>
        <p:blipFill rotWithShape="1">
          <a:blip r:embed="rId5">
            <a:extLst>
              <a:ext uri="{28A0092B-C50C-407E-A947-70E740481C1C}">
                <a14:useLocalDpi xmlns:a14="http://schemas.microsoft.com/office/drawing/2010/main" val="0"/>
              </a:ext>
            </a:extLst>
          </a:blip>
          <a:srcRect t="59909" r="43401"/>
          <a:stretch/>
        </p:blipFill>
        <p:spPr>
          <a:xfrm rot="16200000">
            <a:off x="7319723" y="1516271"/>
            <a:ext cx="1102757" cy="1407893"/>
          </a:xfrm>
          <a:prstGeom prst="rect">
            <a:avLst/>
          </a:prstGeom>
        </p:spPr>
      </p:pic>
      <p:sp>
        <p:nvSpPr>
          <p:cNvPr id="41" name="楕円 12">
            <a:extLst>
              <a:ext uri="{FF2B5EF4-FFF2-40B4-BE49-F238E27FC236}">
                <a16:creationId xmlns:a16="http://schemas.microsoft.com/office/drawing/2014/main" id="{2ABFB586-F042-EF40-B13E-82AE9C5119CA}"/>
              </a:ext>
            </a:extLst>
          </p:cNvPr>
          <p:cNvSpPr/>
          <p:nvPr/>
        </p:nvSpPr>
        <p:spPr>
          <a:xfrm>
            <a:off x="7529646" y="2316651"/>
            <a:ext cx="252183" cy="113208"/>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sp>
        <p:nvSpPr>
          <p:cNvPr id="43" name="テキスト ボックス 6">
            <a:extLst>
              <a:ext uri="{FF2B5EF4-FFF2-40B4-BE49-F238E27FC236}">
                <a16:creationId xmlns:a16="http://schemas.microsoft.com/office/drawing/2014/main" id="{806E7D5A-5481-5D44-A93C-775C78BC3198}"/>
              </a:ext>
            </a:extLst>
          </p:cNvPr>
          <p:cNvSpPr txBox="1"/>
          <p:nvPr/>
        </p:nvSpPr>
        <p:spPr>
          <a:xfrm>
            <a:off x="7214413" y="1139488"/>
            <a:ext cx="1509976" cy="307777"/>
          </a:xfrm>
          <a:prstGeom prst="rect">
            <a:avLst/>
          </a:prstGeom>
          <a:noFill/>
        </p:spPr>
        <p:txBody>
          <a:bodyPr wrap="square" rtlCol="0">
            <a:spAutoFit/>
          </a:bodyPr>
          <a:lstStyle/>
          <a:p>
            <a:r>
              <a:rPr lang="ja-JP" altLang="en-US" sz="1400" dirty="0"/>
              <a:t>回収容器の外観</a:t>
            </a:r>
          </a:p>
        </p:txBody>
      </p:sp>
      <p:pic>
        <p:nvPicPr>
          <p:cNvPr id="45" name="図 5">
            <a:extLst>
              <a:ext uri="{FF2B5EF4-FFF2-40B4-BE49-F238E27FC236}">
                <a16:creationId xmlns:a16="http://schemas.microsoft.com/office/drawing/2014/main" id="{5CFA08C5-6857-4945-8A25-7B8F8A756BD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616459" y="1003661"/>
            <a:ext cx="1034321" cy="1017502"/>
          </a:xfrm>
          <a:prstGeom prst="rect">
            <a:avLst/>
          </a:prstGeom>
        </p:spPr>
      </p:pic>
      <p:sp>
        <p:nvSpPr>
          <p:cNvPr id="39" name="円弧 38">
            <a:extLst>
              <a:ext uri="{FF2B5EF4-FFF2-40B4-BE49-F238E27FC236}">
                <a16:creationId xmlns:a16="http://schemas.microsoft.com/office/drawing/2014/main" id="{8BDEB98E-A0AE-CE40-B570-F16353DC1B20}"/>
              </a:ext>
            </a:extLst>
          </p:cNvPr>
          <p:cNvSpPr/>
          <p:nvPr/>
        </p:nvSpPr>
        <p:spPr>
          <a:xfrm flipH="1">
            <a:off x="2953446" y="2105129"/>
            <a:ext cx="1063656" cy="1657864"/>
          </a:xfrm>
          <a:prstGeom prst="arc">
            <a:avLst/>
          </a:prstGeom>
          <a:ln w="28575">
            <a:solidFill>
              <a:srgbClr val="0432FF"/>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p>
        </p:txBody>
      </p:sp>
      <p:pic>
        <p:nvPicPr>
          <p:cNvPr id="28" name="図 5">
            <a:extLst>
              <a:ext uri="{FF2B5EF4-FFF2-40B4-BE49-F238E27FC236}">
                <a16:creationId xmlns:a16="http://schemas.microsoft.com/office/drawing/2014/main" id="{EB2F3819-D73E-7A49-AC7A-6A33A3C8953D}"/>
              </a:ext>
            </a:extLst>
          </p:cNvPr>
          <p:cNvPicPr>
            <a:picLocks noChangeAspect="1"/>
          </p:cNvPicPr>
          <p:nvPr/>
        </p:nvPicPr>
        <p:blipFill rotWithShape="1">
          <a:blip r:embed="rId7">
            <a:extLst>
              <a:ext uri="{28A0092B-C50C-407E-A947-70E740481C1C}">
                <a14:useLocalDpi xmlns:a14="http://schemas.microsoft.com/office/drawing/2010/main" val="0"/>
              </a:ext>
            </a:extLst>
          </a:blip>
          <a:srcRect l="16691" t="6357" r="16" b="9311"/>
          <a:stretch/>
        </p:blipFill>
        <p:spPr>
          <a:xfrm>
            <a:off x="2114454" y="2891951"/>
            <a:ext cx="2312560" cy="2327421"/>
          </a:xfrm>
          <a:prstGeom prst="rect">
            <a:avLst/>
          </a:prstGeom>
        </p:spPr>
      </p:pic>
      <p:grpSp>
        <p:nvGrpSpPr>
          <p:cNvPr id="29" name="Group 15">
            <a:extLst>
              <a:ext uri="{FF2B5EF4-FFF2-40B4-BE49-F238E27FC236}">
                <a16:creationId xmlns:a16="http://schemas.microsoft.com/office/drawing/2014/main" id="{11D1B332-A2DF-2442-83EE-550749B66128}"/>
              </a:ext>
            </a:extLst>
          </p:cNvPr>
          <p:cNvGrpSpPr/>
          <p:nvPr/>
        </p:nvGrpSpPr>
        <p:grpSpPr>
          <a:xfrm>
            <a:off x="3053715" y="4856887"/>
            <a:ext cx="1109530" cy="307777"/>
            <a:chOff x="6349511" y="4113155"/>
            <a:chExt cx="1109530" cy="272962"/>
          </a:xfrm>
        </p:grpSpPr>
        <p:sp>
          <p:nvSpPr>
            <p:cNvPr id="30" name="Rectangle 10">
              <a:extLst>
                <a:ext uri="{FF2B5EF4-FFF2-40B4-BE49-F238E27FC236}">
                  <a16:creationId xmlns:a16="http://schemas.microsoft.com/office/drawing/2014/main" id="{A2A8685A-7375-CC41-9BB9-19CDB3DFEAB5}"/>
                </a:ext>
              </a:extLst>
            </p:cNvPr>
            <p:cNvSpPr/>
            <p:nvPr/>
          </p:nvSpPr>
          <p:spPr>
            <a:xfrm>
              <a:off x="6349511" y="4216526"/>
              <a:ext cx="527539" cy="66223"/>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31" name="TextBox 11">
              <a:extLst>
                <a:ext uri="{FF2B5EF4-FFF2-40B4-BE49-F238E27FC236}">
                  <a16:creationId xmlns:a16="http://schemas.microsoft.com/office/drawing/2014/main" id="{0807E9B0-8966-9F41-BB61-D75B2BA8D02F}"/>
                </a:ext>
              </a:extLst>
            </p:cNvPr>
            <p:cNvSpPr txBox="1"/>
            <p:nvPr/>
          </p:nvSpPr>
          <p:spPr>
            <a:xfrm>
              <a:off x="6857594" y="4113155"/>
              <a:ext cx="601447" cy="272962"/>
            </a:xfrm>
            <a:prstGeom prst="rect">
              <a:avLst/>
            </a:prstGeom>
            <a:noFill/>
          </p:spPr>
          <p:txBody>
            <a:bodyPr wrap="none" rtlCol="0">
              <a:spAutoFit/>
            </a:bodyPr>
            <a:lstStyle/>
            <a:p>
              <a:r>
                <a:rPr lang="en-US" altLang="ja-JP" sz="1400" dirty="0">
                  <a:solidFill>
                    <a:srgbClr val="FFFF00"/>
                  </a:solidFill>
                </a:rPr>
                <a:t>5 mm</a:t>
              </a:r>
              <a:endParaRPr lang="ja-JP" altLang="en-US" sz="1400" dirty="0">
                <a:solidFill>
                  <a:srgbClr val="FFFF00"/>
                </a:solidFill>
              </a:endParaRPr>
            </a:p>
          </p:txBody>
        </p:sp>
      </p:grpSp>
      <p:sp>
        <p:nvSpPr>
          <p:cNvPr id="54" name="テキスト ボックス 6">
            <a:extLst>
              <a:ext uri="{FF2B5EF4-FFF2-40B4-BE49-F238E27FC236}">
                <a16:creationId xmlns:a16="http://schemas.microsoft.com/office/drawing/2014/main" id="{449C775E-817C-2D43-A275-773B98E17C31}"/>
              </a:ext>
            </a:extLst>
          </p:cNvPr>
          <p:cNvSpPr txBox="1"/>
          <p:nvPr/>
        </p:nvSpPr>
        <p:spPr>
          <a:xfrm>
            <a:off x="2077382" y="2896828"/>
            <a:ext cx="976334" cy="307777"/>
          </a:xfrm>
          <a:prstGeom prst="rect">
            <a:avLst/>
          </a:prstGeom>
          <a:noFill/>
        </p:spPr>
        <p:txBody>
          <a:bodyPr wrap="square" rtlCol="0">
            <a:spAutoFit/>
          </a:bodyPr>
          <a:lstStyle/>
          <a:p>
            <a:r>
              <a:rPr lang="ja-JP" altLang="en-US" sz="1400">
                <a:solidFill>
                  <a:schemeClr val="bg1"/>
                </a:solidFill>
              </a:rPr>
              <a:t>回収容器</a:t>
            </a:r>
            <a:endParaRPr lang="ja-JP" altLang="en-US" sz="1400" dirty="0">
              <a:solidFill>
                <a:schemeClr val="bg1"/>
              </a:solidFill>
            </a:endParaRPr>
          </a:p>
        </p:txBody>
      </p:sp>
      <p:sp>
        <p:nvSpPr>
          <p:cNvPr id="38" name="円弧 37">
            <a:extLst>
              <a:ext uri="{FF2B5EF4-FFF2-40B4-BE49-F238E27FC236}">
                <a16:creationId xmlns:a16="http://schemas.microsoft.com/office/drawing/2014/main" id="{A69CC477-23EF-884A-8D0E-896A3579CCBB}"/>
              </a:ext>
            </a:extLst>
          </p:cNvPr>
          <p:cNvSpPr/>
          <p:nvPr/>
        </p:nvSpPr>
        <p:spPr>
          <a:xfrm>
            <a:off x="2144453" y="1777291"/>
            <a:ext cx="3942781" cy="2263280"/>
          </a:xfrm>
          <a:prstGeom prst="arc">
            <a:avLst/>
          </a:prstGeom>
          <a:ln w="28575">
            <a:solidFill>
              <a:srgbClr val="0432FF"/>
            </a:solidFill>
            <a:headEnd type="none" w="med" len="med"/>
            <a:tailEnd type="triangle" w="med" len="med"/>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ja-JP" altLang="en-US"/>
          </a:p>
        </p:txBody>
      </p:sp>
      <p:pic>
        <p:nvPicPr>
          <p:cNvPr id="32" name="図 5">
            <a:extLst>
              <a:ext uri="{FF2B5EF4-FFF2-40B4-BE49-F238E27FC236}">
                <a16:creationId xmlns:a16="http://schemas.microsoft.com/office/drawing/2014/main" id="{FD7180FB-967D-EB45-92BA-8EE850207B1C}"/>
              </a:ext>
            </a:extLst>
          </p:cNvPr>
          <p:cNvPicPr>
            <a:picLocks noChangeAspect="1"/>
          </p:cNvPicPr>
          <p:nvPr/>
        </p:nvPicPr>
        <p:blipFill rotWithShape="1">
          <a:blip r:embed="rId8">
            <a:extLst>
              <a:ext uri="{28A0092B-C50C-407E-A947-70E740481C1C}">
                <a14:useLocalDpi xmlns:a14="http://schemas.microsoft.com/office/drawing/2010/main" val="0"/>
              </a:ext>
            </a:extLst>
          </a:blip>
          <a:srcRect l="7253" r="6948"/>
          <a:stretch/>
        </p:blipFill>
        <p:spPr>
          <a:xfrm>
            <a:off x="5095041" y="2882329"/>
            <a:ext cx="2332246" cy="2306832"/>
          </a:xfrm>
          <a:prstGeom prst="rect">
            <a:avLst/>
          </a:prstGeom>
        </p:spPr>
      </p:pic>
      <p:grpSp>
        <p:nvGrpSpPr>
          <p:cNvPr id="33" name="Group 15">
            <a:extLst>
              <a:ext uri="{FF2B5EF4-FFF2-40B4-BE49-F238E27FC236}">
                <a16:creationId xmlns:a16="http://schemas.microsoft.com/office/drawing/2014/main" id="{DD07314D-F02F-5F42-AFA1-7BEE57A33729}"/>
              </a:ext>
            </a:extLst>
          </p:cNvPr>
          <p:cNvGrpSpPr/>
          <p:nvPr/>
        </p:nvGrpSpPr>
        <p:grpSpPr>
          <a:xfrm>
            <a:off x="5963274" y="4847648"/>
            <a:ext cx="1109530" cy="307777"/>
            <a:chOff x="6349511" y="4113155"/>
            <a:chExt cx="1109530" cy="272962"/>
          </a:xfrm>
        </p:grpSpPr>
        <p:sp>
          <p:nvSpPr>
            <p:cNvPr id="42" name="Rectangle 10">
              <a:extLst>
                <a:ext uri="{FF2B5EF4-FFF2-40B4-BE49-F238E27FC236}">
                  <a16:creationId xmlns:a16="http://schemas.microsoft.com/office/drawing/2014/main" id="{00BC4657-1B3E-DA4E-8A99-A308B064E7EE}"/>
                </a:ext>
              </a:extLst>
            </p:cNvPr>
            <p:cNvSpPr/>
            <p:nvPr/>
          </p:nvSpPr>
          <p:spPr>
            <a:xfrm>
              <a:off x="6349511" y="4216526"/>
              <a:ext cx="527539" cy="66223"/>
            </a:xfrm>
            <a:prstGeom prst="rect">
              <a:avLst/>
            </a:prstGeom>
            <a:solidFill>
              <a:srgbClr val="FFFF00"/>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p>
          </p:txBody>
        </p:sp>
        <p:sp>
          <p:nvSpPr>
            <p:cNvPr id="44" name="TextBox 11">
              <a:extLst>
                <a:ext uri="{FF2B5EF4-FFF2-40B4-BE49-F238E27FC236}">
                  <a16:creationId xmlns:a16="http://schemas.microsoft.com/office/drawing/2014/main" id="{79E76EC5-F1E7-DA4C-A53F-310D2EA866FB}"/>
                </a:ext>
              </a:extLst>
            </p:cNvPr>
            <p:cNvSpPr txBox="1"/>
            <p:nvPr/>
          </p:nvSpPr>
          <p:spPr>
            <a:xfrm>
              <a:off x="6857594" y="4113155"/>
              <a:ext cx="601447" cy="272962"/>
            </a:xfrm>
            <a:prstGeom prst="rect">
              <a:avLst/>
            </a:prstGeom>
            <a:noFill/>
          </p:spPr>
          <p:txBody>
            <a:bodyPr wrap="none" rtlCol="0">
              <a:spAutoFit/>
            </a:bodyPr>
            <a:lstStyle/>
            <a:p>
              <a:r>
                <a:rPr lang="en-US" altLang="ja-JP" sz="1400" dirty="0">
                  <a:solidFill>
                    <a:srgbClr val="FFFF00"/>
                  </a:solidFill>
                </a:rPr>
                <a:t>5 mm</a:t>
              </a:r>
              <a:endParaRPr lang="ja-JP" altLang="en-US" sz="1400" dirty="0">
                <a:solidFill>
                  <a:srgbClr val="FFFF00"/>
                </a:solidFill>
              </a:endParaRPr>
            </a:p>
          </p:txBody>
        </p:sp>
      </p:grpSp>
      <p:sp>
        <p:nvSpPr>
          <p:cNvPr id="55" name="テキスト ボックス 6">
            <a:extLst>
              <a:ext uri="{FF2B5EF4-FFF2-40B4-BE49-F238E27FC236}">
                <a16:creationId xmlns:a16="http://schemas.microsoft.com/office/drawing/2014/main" id="{B5608736-3988-6442-9F0D-EFCB69A10B1D}"/>
              </a:ext>
            </a:extLst>
          </p:cNvPr>
          <p:cNvSpPr txBox="1"/>
          <p:nvPr/>
        </p:nvSpPr>
        <p:spPr>
          <a:xfrm>
            <a:off x="5095041" y="2905363"/>
            <a:ext cx="976334" cy="307777"/>
          </a:xfrm>
          <a:prstGeom prst="rect">
            <a:avLst/>
          </a:prstGeom>
          <a:noFill/>
        </p:spPr>
        <p:txBody>
          <a:bodyPr wrap="square" rtlCol="0">
            <a:spAutoFit/>
          </a:bodyPr>
          <a:lstStyle/>
          <a:p>
            <a:r>
              <a:rPr lang="ja-JP" altLang="en-US" sz="1400">
                <a:solidFill>
                  <a:schemeClr val="bg1"/>
                </a:solidFill>
              </a:rPr>
              <a:t>回収容器</a:t>
            </a:r>
            <a:endParaRPr lang="ja-JP" altLang="en-US" sz="1400" dirty="0">
              <a:solidFill>
                <a:schemeClr val="bg1"/>
              </a:solidFill>
            </a:endParaRPr>
          </a:p>
        </p:txBody>
      </p:sp>
      <p:sp>
        <p:nvSpPr>
          <p:cNvPr id="49" name="テキスト ボックス 48">
            <a:extLst>
              <a:ext uri="{FF2B5EF4-FFF2-40B4-BE49-F238E27FC236}">
                <a16:creationId xmlns:a16="http://schemas.microsoft.com/office/drawing/2014/main" id="{C2DF7EBE-EC20-4C4A-86E8-E8C01B2B3720}"/>
              </a:ext>
            </a:extLst>
          </p:cNvPr>
          <p:cNvSpPr txBox="1"/>
          <p:nvPr/>
        </p:nvSpPr>
        <p:spPr>
          <a:xfrm>
            <a:off x="107575" y="6456376"/>
            <a:ext cx="1350579" cy="369332"/>
          </a:xfrm>
          <a:prstGeom prst="rect">
            <a:avLst/>
          </a:prstGeom>
          <a:noFill/>
        </p:spPr>
        <p:txBody>
          <a:bodyPr wrap="square">
            <a:spAutoFit/>
          </a:bodyPr>
          <a:lstStyle/>
          <a:p>
            <a:r>
              <a:rPr kumimoji="1" lang="ja-JP" altLang="en-US">
                <a:latin typeface="MS PGothic" panose="020B0600070205080204" pitchFamily="34" charset="-128"/>
                <a:ea typeface="MS PGothic" panose="020B0600070205080204" pitchFamily="34" charset="-128"/>
              </a:rPr>
              <a:t>（</a:t>
            </a:r>
            <a:r>
              <a:rPr kumimoji="1" lang="en-US" altLang="ja-JP" dirty="0">
                <a:latin typeface="MS PGothic" panose="020B0600070205080204" pitchFamily="34" charset="-128"/>
                <a:ea typeface="MS PGothic" panose="020B0600070205080204" pitchFamily="34" charset="-128"/>
              </a:rPr>
              <a:t>©JAXA</a:t>
            </a:r>
            <a:r>
              <a:rPr kumimoji="1" lang="ja-JP" altLang="en-US">
                <a:latin typeface="MS PGothic" panose="020B0600070205080204" pitchFamily="34" charset="-128"/>
                <a:ea typeface="MS PGothic" panose="020B0600070205080204" pitchFamily="34" charset="-128"/>
              </a:rPr>
              <a:t>）</a:t>
            </a:r>
          </a:p>
        </p:txBody>
      </p:sp>
      <p:cxnSp>
        <p:nvCxnSpPr>
          <p:cNvPr id="12" name="直線矢印コネクタ 11">
            <a:extLst>
              <a:ext uri="{FF2B5EF4-FFF2-40B4-BE49-F238E27FC236}">
                <a16:creationId xmlns:a16="http://schemas.microsoft.com/office/drawing/2014/main" id="{0CB9253E-01D7-6A44-9199-B383263F3D30}"/>
              </a:ext>
            </a:extLst>
          </p:cNvPr>
          <p:cNvCxnSpPr>
            <a:cxnSpLocks/>
            <a:stCxn id="11" idx="1"/>
          </p:cNvCxnSpPr>
          <p:nvPr/>
        </p:nvCxnSpPr>
        <p:spPr>
          <a:xfrm flipH="1">
            <a:off x="1726424" y="1440072"/>
            <a:ext cx="1227022" cy="54398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テキスト ボックス 17">
            <a:extLst>
              <a:ext uri="{FF2B5EF4-FFF2-40B4-BE49-F238E27FC236}">
                <a16:creationId xmlns:a16="http://schemas.microsoft.com/office/drawing/2014/main" id="{E264B4AE-1520-0D4A-9C47-A012CD04C728}"/>
              </a:ext>
            </a:extLst>
          </p:cNvPr>
          <p:cNvSpPr txBox="1"/>
          <p:nvPr/>
        </p:nvSpPr>
        <p:spPr>
          <a:xfrm>
            <a:off x="2263537" y="5245489"/>
            <a:ext cx="2312560" cy="646331"/>
          </a:xfrm>
          <a:prstGeom prst="rect">
            <a:avLst/>
          </a:prstGeom>
          <a:noFill/>
        </p:spPr>
        <p:txBody>
          <a:bodyPr wrap="square" rtlCol="0">
            <a:spAutoFit/>
          </a:bodyPr>
          <a:lstStyle/>
          <a:p>
            <a:r>
              <a:rPr kumimoji="1" lang="ja-JP" altLang="en-US">
                <a:latin typeface="MS PGothic" panose="020B0600070205080204" pitchFamily="34" charset="-128"/>
                <a:ea typeface="MS PGothic" panose="020B0600070205080204" pitchFamily="34" charset="-128"/>
              </a:rPr>
              <a:t>第</a:t>
            </a:r>
            <a:r>
              <a:rPr kumimoji="1" lang="en-US" altLang="ja-JP" dirty="0">
                <a:latin typeface="MS PGothic" panose="020B0600070205080204" pitchFamily="34" charset="-128"/>
                <a:ea typeface="MS PGothic" panose="020B0600070205080204" pitchFamily="34" charset="-128"/>
              </a:rPr>
              <a:t>1</a:t>
            </a:r>
            <a:r>
              <a:rPr kumimoji="1" lang="ja-JP" altLang="en-US">
                <a:latin typeface="MS PGothic" panose="020B0600070205080204" pitchFamily="34" charset="-128"/>
                <a:ea typeface="MS PGothic" panose="020B0600070205080204" pitchFamily="34" charset="-128"/>
              </a:rPr>
              <a:t>回タッチダウン</a:t>
            </a:r>
            <a:r>
              <a:rPr lang="ja-JP" altLang="en-US">
                <a:latin typeface="MS PGothic" panose="020B0600070205080204" pitchFamily="34" charset="-128"/>
                <a:ea typeface="MS PGothic" panose="020B0600070205080204" pitchFamily="34" charset="-128"/>
              </a:rPr>
              <a:t>で採取されたサンプル</a:t>
            </a:r>
            <a:endParaRPr kumimoji="1" lang="ja-JP" altLang="en-US">
              <a:latin typeface="MS PGothic" panose="020B0600070205080204" pitchFamily="34" charset="-128"/>
              <a:ea typeface="MS PGothic" panose="020B0600070205080204" pitchFamily="34" charset="-128"/>
            </a:endParaRPr>
          </a:p>
        </p:txBody>
      </p:sp>
      <p:sp>
        <p:nvSpPr>
          <p:cNvPr id="50" name="テキスト ボックス 49">
            <a:extLst>
              <a:ext uri="{FF2B5EF4-FFF2-40B4-BE49-F238E27FC236}">
                <a16:creationId xmlns:a16="http://schemas.microsoft.com/office/drawing/2014/main" id="{D6662510-7858-6E42-86B3-B7399EF78D73}"/>
              </a:ext>
            </a:extLst>
          </p:cNvPr>
          <p:cNvSpPr txBox="1"/>
          <p:nvPr/>
        </p:nvSpPr>
        <p:spPr>
          <a:xfrm>
            <a:off x="5123005" y="5205122"/>
            <a:ext cx="2312560" cy="1554272"/>
          </a:xfrm>
          <a:prstGeom prst="rect">
            <a:avLst/>
          </a:prstGeom>
          <a:noFill/>
        </p:spPr>
        <p:txBody>
          <a:bodyPr wrap="square" rtlCol="0">
            <a:spAutoFit/>
          </a:bodyPr>
          <a:lstStyle/>
          <a:p>
            <a:pPr>
              <a:spcAft>
                <a:spcPts val="600"/>
              </a:spcAft>
            </a:pPr>
            <a:r>
              <a:rPr kumimoji="1" lang="ja-JP" altLang="en-US">
                <a:latin typeface="MS PGothic" panose="020B0600070205080204" pitchFamily="34" charset="-128"/>
                <a:ea typeface="MS PGothic" panose="020B0600070205080204" pitchFamily="34" charset="-128"/>
              </a:rPr>
              <a:t>第</a:t>
            </a:r>
            <a:r>
              <a:rPr lang="en-US" altLang="ja-JP" dirty="0">
                <a:latin typeface="MS PGothic" panose="020B0600070205080204" pitchFamily="34" charset="-128"/>
                <a:ea typeface="MS PGothic" panose="020B0600070205080204" pitchFamily="34" charset="-128"/>
              </a:rPr>
              <a:t>2</a:t>
            </a:r>
            <a:r>
              <a:rPr kumimoji="1" lang="ja-JP" altLang="en-US">
                <a:latin typeface="MS PGothic" panose="020B0600070205080204" pitchFamily="34" charset="-128"/>
                <a:ea typeface="MS PGothic" panose="020B0600070205080204" pitchFamily="34" charset="-128"/>
              </a:rPr>
              <a:t>回タッチダウン</a:t>
            </a:r>
            <a:r>
              <a:rPr lang="ja-JP" altLang="en-US">
                <a:latin typeface="MS PGothic" panose="020B0600070205080204" pitchFamily="34" charset="-128"/>
                <a:ea typeface="MS PGothic" panose="020B0600070205080204" pitchFamily="34" charset="-128"/>
              </a:rPr>
              <a:t>で採取されたサンプル</a:t>
            </a:r>
            <a:endParaRPr lang="en-US" altLang="ja-JP" dirty="0">
              <a:latin typeface="MS PGothic" panose="020B0600070205080204" pitchFamily="34" charset="-128"/>
              <a:ea typeface="MS PGothic" panose="020B0600070205080204" pitchFamily="34" charset="-128"/>
            </a:endParaRPr>
          </a:p>
          <a:p>
            <a:pPr>
              <a:spcAft>
                <a:spcPts val="600"/>
              </a:spcAft>
            </a:pPr>
            <a:r>
              <a:rPr kumimoji="1" lang="ja-JP" altLang="en-US">
                <a:latin typeface="MS PGothic" panose="020B0600070205080204" pitchFamily="34" charset="-128"/>
                <a:ea typeface="MS PGothic" panose="020B0600070205080204" pitchFamily="34" charset="-128"/>
              </a:rPr>
              <a:t>この写真には、レプリカにしたサンプルは写っていない</a:t>
            </a:r>
          </a:p>
        </p:txBody>
      </p:sp>
    </p:spTree>
    <p:extLst>
      <p:ext uri="{BB962C8B-B14F-4D97-AF65-F5344CB8AC3E}">
        <p14:creationId xmlns:p14="http://schemas.microsoft.com/office/powerpoint/2010/main" val="3919819053"/>
      </p:ext>
    </p:extLst>
  </p:cSld>
  <p:clrMapOvr>
    <a:masterClrMapping/>
  </p:clrMapOvr>
</p:sld>
</file>

<file path=ppt/theme/theme1.xml><?xml version="1.0" encoding="utf-8"?>
<a:theme xmlns:a="http://schemas.openxmlformats.org/drawingml/2006/main" name="Office テーマ">
  <a:themeElements>
    <a:clrScheme name="Office テーマ">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テーマ">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テーマ">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TotalTime>
  <Words>814</Words>
  <Application>Microsoft Office PowerPoint</Application>
  <PresentationFormat>画面に合わせる (4:3)</PresentationFormat>
  <Paragraphs>98</Paragraphs>
  <Slides>10</Slides>
  <Notes>2</Notes>
  <HiddenSlides>0</HiddenSlides>
  <MMClips>0</MMClips>
  <ScaleCrop>false</ScaleCrop>
  <HeadingPairs>
    <vt:vector size="6" baseType="variant">
      <vt:variant>
        <vt:lpstr>使用されているフォント</vt:lpstr>
      </vt:variant>
      <vt:variant>
        <vt:i4>7</vt:i4>
      </vt:variant>
      <vt:variant>
        <vt:lpstr>テーマ</vt:lpstr>
      </vt:variant>
      <vt:variant>
        <vt:i4>1</vt:i4>
      </vt:variant>
      <vt:variant>
        <vt:lpstr>スライド タイトル</vt:lpstr>
      </vt:variant>
      <vt:variant>
        <vt:i4>10</vt:i4>
      </vt:variant>
    </vt:vector>
  </HeadingPairs>
  <TitlesOfParts>
    <vt:vector size="18" baseType="lpstr">
      <vt:lpstr>Gill Sans</vt:lpstr>
      <vt:lpstr>MS PGothic</vt:lpstr>
      <vt:lpstr>小塚ゴシック Pro L</vt:lpstr>
      <vt:lpstr>游ゴシック</vt:lpstr>
      <vt:lpstr>Arial</vt:lpstr>
      <vt:lpstr>Calibri</vt:lpstr>
      <vt:lpstr>Wingdings</vt:lpstr>
      <vt:lpstr>Office テーマ</vt:lpstr>
      <vt:lpstr>リュウグウサンプルレプリカ 説明資料</vt:lpstr>
      <vt:lpstr>小惑星リュウグウのサンプルで調べたいこと</vt:lpstr>
      <vt:lpstr>レプリカについて</vt:lpstr>
      <vt:lpstr>レプリカとなったサンプルの情報</vt:lpstr>
      <vt:lpstr>レプリカとなったサンプルの写真</vt:lpstr>
      <vt:lpstr>レプリカとなったサンプルのスペクトルデータの一例</vt:lpstr>
      <vt:lpstr>参考：大きなサンプルの一覧</vt:lpstr>
      <vt:lpstr>参考：大きなサンプルの一覧</vt:lpstr>
      <vt:lpstr>参考：リュウグウのサンプル</vt:lpstr>
      <vt:lpstr>参考：第2回タッチダウンの場所</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Yoshikawa Makoto</dc:creator>
  <cp:keywords/>
  <dc:description/>
  <cp:lastModifiedBy>シティセールス 親善交流課</cp:lastModifiedBy>
  <cp:revision>16</cp:revision>
  <cp:lastPrinted>2022-05-23T02:16:46Z</cp:lastPrinted>
  <dcterms:created xsi:type="dcterms:W3CDTF">2020-05-13T13:27:16Z</dcterms:created>
  <dcterms:modified xsi:type="dcterms:W3CDTF">2022-05-26T03:15:59Z</dcterms:modified>
  <cp:category/>
</cp:coreProperties>
</file>